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44" r:id="rId2"/>
    <p:sldId id="258" r:id="rId3"/>
    <p:sldId id="346" r:id="rId4"/>
    <p:sldId id="300" r:id="rId5"/>
    <p:sldId id="383" r:id="rId6"/>
    <p:sldId id="384" r:id="rId7"/>
    <p:sldId id="301" r:id="rId8"/>
    <p:sldId id="385" r:id="rId9"/>
    <p:sldId id="397" r:id="rId10"/>
    <p:sldId id="302" r:id="rId11"/>
    <p:sldId id="398" r:id="rId12"/>
    <p:sldId id="303" r:id="rId13"/>
    <p:sldId id="305" r:id="rId14"/>
    <p:sldId id="306" r:id="rId15"/>
    <p:sldId id="308" r:id="rId16"/>
    <p:sldId id="401" r:id="rId17"/>
    <p:sldId id="402" r:id="rId18"/>
    <p:sldId id="311" r:id="rId19"/>
    <p:sldId id="312" r:id="rId20"/>
    <p:sldId id="403" r:id="rId21"/>
    <p:sldId id="307" r:id="rId22"/>
    <p:sldId id="404" r:id="rId23"/>
    <p:sldId id="405" r:id="rId24"/>
    <p:sldId id="317" r:id="rId25"/>
    <p:sldId id="406" r:id="rId26"/>
    <p:sldId id="407" r:id="rId27"/>
    <p:sldId id="408" r:id="rId28"/>
    <p:sldId id="282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339" r:id="rId37"/>
    <p:sldId id="332" r:id="rId38"/>
    <p:sldId id="416" r:id="rId39"/>
    <p:sldId id="417" r:id="rId40"/>
    <p:sldId id="388" r:id="rId41"/>
    <p:sldId id="390" r:id="rId42"/>
    <p:sldId id="391" r:id="rId43"/>
    <p:sldId id="374" r:id="rId44"/>
    <p:sldId id="375" r:id="rId45"/>
    <p:sldId id="376" r:id="rId46"/>
    <p:sldId id="377" r:id="rId47"/>
    <p:sldId id="371" r:id="rId48"/>
    <p:sldId id="372" r:id="rId49"/>
    <p:sldId id="379" r:id="rId50"/>
    <p:sldId id="392" r:id="rId51"/>
    <p:sldId id="393" r:id="rId52"/>
    <p:sldId id="378" r:id="rId53"/>
    <p:sldId id="394" r:id="rId54"/>
    <p:sldId id="395" r:id="rId55"/>
    <p:sldId id="396" r:id="rId56"/>
    <p:sldId id="351" r:id="rId57"/>
    <p:sldId id="352" r:id="rId58"/>
    <p:sldId id="350" r:id="rId59"/>
    <p:sldId id="418" r:id="rId60"/>
    <p:sldId id="289" r:id="rId61"/>
    <p:sldId id="343" r:id="rId62"/>
    <p:sldId id="309" r:id="rId63"/>
    <p:sldId id="325" r:id="rId64"/>
    <p:sldId id="326" r:id="rId65"/>
    <p:sldId id="330" r:id="rId66"/>
    <p:sldId id="323" r:id="rId67"/>
    <p:sldId id="324" r:id="rId68"/>
    <p:sldId id="336" r:id="rId69"/>
    <p:sldId id="310" r:id="rId70"/>
    <p:sldId id="318" r:id="rId71"/>
    <p:sldId id="319" r:id="rId72"/>
    <p:sldId id="337" r:id="rId73"/>
    <p:sldId id="314" r:id="rId74"/>
    <p:sldId id="321" r:id="rId75"/>
    <p:sldId id="322" r:id="rId76"/>
    <p:sldId id="338" r:id="rId77"/>
    <p:sldId id="315" r:id="rId78"/>
    <p:sldId id="345" r:id="rId79"/>
    <p:sldId id="331" r:id="rId80"/>
    <p:sldId id="320" r:id="rId81"/>
    <p:sldId id="333" r:id="rId82"/>
    <p:sldId id="316" r:id="rId83"/>
    <p:sldId id="340" r:id="rId84"/>
    <p:sldId id="341" r:id="rId85"/>
    <p:sldId id="334" r:id="rId86"/>
    <p:sldId id="335" r:id="rId87"/>
    <p:sldId id="313" r:id="rId88"/>
    <p:sldId id="419" r:id="rId89"/>
    <p:sldId id="30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530FE-E08C-4F70-B114-3C3DED809809}" v="124" dt="2024-10-01T16:46:37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wdhury, Shirazush Salekin" userId="af1a432b-c800-441b-9f81-1c64525ff22a" providerId="ADAL" clId="{C70530FE-E08C-4F70-B114-3C3DED809809}"/>
    <pc:docChg chg="undo redo custSel addSld delSld modSld sldOrd">
      <pc:chgData name="Chowdhury, Shirazush Salekin" userId="af1a432b-c800-441b-9f81-1c64525ff22a" providerId="ADAL" clId="{C70530FE-E08C-4F70-B114-3C3DED809809}" dt="2024-10-01T16:48:41.128" v="1912" actId="14100"/>
      <pc:docMkLst>
        <pc:docMk/>
      </pc:docMkLst>
      <pc:sldChg chg="del">
        <pc:chgData name="Chowdhury, Shirazush Salekin" userId="af1a432b-c800-441b-9f81-1c64525ff22a" providerId="ADAL" clId="{C70530FE-E08C-4F70-B114-3C3DED809809}" dt="2024-10-01T15:17:52.035" v="73" actId="47"/>
        <pc:sldMkLst>
          <pc:docMk/>
          <pc:sldMk cId="922070810" sldId="256"/>
        </pc:sldMkLst>
      </pc:sldChg>
      <pc:sldChg chg="modSp add del mod">
        <pc:chgData name="Chowdhury, Shirazush Salekin" userId="af1a432b-c800-441b-9f81-1c64525ff22a" providerId="ADAL" clId="{C70530FE-E08C-4F70-B114-3C3DED809809}" dt="2024-10-01T15:17:51.179" v="72" actId="47"/>
        <pc:sldMkLst>
          <pc:docMk/>
          <pc:sldMk cId="0" sldId="257"/>
        </pc:sldMkLst>
        <pc:spChg chg="mod">
          <ac:chgData name="Chowdhury, Shirazush Salekin" userId="af1a432b-c800-441b-9f81-1c64525ff22a" providerId="ADAL" clId="{C70530FE-E08C-4F70-B114-3C3DED809809}" dt="2024-10-01T15:17:13.910" v="62" actId="14100"/>
          <ac:spMkLst>
            <pc:docMk/>
            <pc:sldMk cId="0" sldId="257"/>
            <ac:spMk id="60" creationId="{00000000-0000-0000-0000-000000000000}"/>
          </ac:spMkLst>
        </pc:spChg>
      </pc:sldChg>
      <pc:sldChg chg="addSp delSp modSp add mod setBg">
        <pc:chgData name="Chowdhury, Shirazush Salekin" userId="af1a432b-c800-441b-9f81-1c64525ff22a" providerId="ADAL" clId="{C70530FE-E08C-4F70-B114-3C3DED809809}" dt="2024-10-01T16:48:41.128" v="1912" actId="14100"/>
        <pc:sldMkLst>
          <pc:docMk/>
          <pc:sldMk cId="0" sldId="258"/>
        </pc:sldMkLst>
        <pc:spChg chg="add mod">
          <ac:chgData name="Chowdhury, Shirazush Salekin" userId="af1a432b-c800-441b-9f81-1c64525ff22a" providerId="ADAL" clId="{C70530FE-E08C-4F70-B114-3C3DED809809}" dt="2024-10-01T16:48:41.128" v="1912" actId="14100"/>
          <ac:spMkLst>
            <pc:docMk/>
            <pc:sldMk cId="0" sldId="258"/>
            <ac:spMk id="2" creationId="{7648375B-BFB6-F5F4-1CE4-5952553CC10A}"/>
          </ac:spMkLst>
        </pc:spChg>
        <pc:spChg chg="mod">
          <ac:chgData name="Chowdhury, Shirazush Salekin" userId="af1a432b-c800-441b-9f81-1c64525ff22a" providerId="ADAL" clId="{C70530FE-E08C-4F70-B114-3C3DED809809}" dt="2024-10-01T16:43:14.841" v="1833" actId="26606"/>
          <ac:spMkLst>
            <pc:docMk/>
            <pc:sldMk cId="0" sldId="258"/>
            <ac:spMk id="75" creationId="{00000000-0000-0000-0000-000000000000}"/>
          </ac:spMkLst>
        </pc:spChg>
        <pc:spChg chg="del mod">
          <ac:chgData name="Chowdhury, Shirazush Salekin" userId="af1a432b-c800-441b-9f81-1c64525ff22a" providerId="ADAL" clId="{C70530FE-E08C-4F70-B114-3C3DED809809}" dt="2024-10-01T16:43:14.841" v="1833" actId="26606"/>
          <ac:spMkLst>
            <pc:docMk/>
            <pc:sldMk cId="0" sldId="258"/>
            <ac:spMk id="76" creationId="{00000000-0000-0000-0000-000000000000}"/>
          </ac:spMkLst>
        </pc:spChg>
        <pc:spChg chg="mod">
          <ac:chgData name="Chowdhury, Shirazush Salekin" userId="af1a432b-c800-441b-9f81-1c64525ff22a" providerId="ADAL" clId="{C70530FE-E08C-4F70-B114-3C3DED809809}" dt="2024-10-01T16:43:14.841" v="1833" actId="26606"/>
          <ac:spMkLst>
            <pc:docMk/>
            <pc:sldMk cId="0" sldId="258"/>
            <ac:spMk id="78" creationId="{00000000-0000-0000-0000-000000000000}"/>
          </ac:spMkLst>
        </pc:spChg>
        <pc:spChg chg="add">
          <ac:chgData name="Chowdhury, Shirazush Salekin" userId="af1a432b-c800-441b-9f81-1c64525ff22a" providerId="ADAL" clId="{C70530FE-E08C-4F70-B114-3C3DED809809}" dt="2024-10-01T16:43:14.841" v="1833" actId="26606"/>
          <ac:spMkLst>
            <pc:docMk/>
            <pc:sldMk cId="0" sldId="258"/>
            <ac:spMk id="84" creationId="{AE2B703B-46F9-481A-A605-82E2A828C4FA}"/>
          </ac:spMkLst>
        </pc:spChg>
        <pc:spChg chg="add">
          <ac:chgData name="Chowdhury, Shirazush Salekin" userId="af1a432b-c800-441b-9f81-1c64525ff22a" providerId="ADAL" clId="{C70530FE-E08C-4F70-B114-3C3DED809809}" dt="2024-10-01T16:43:14.841" v="1833" actId="26606"/>
          <ac:spMkLst>
            <pc:docMk/>
            <pc:sldMk cId="0" sldId="258"/>
            <ac:spMk id="86" creationId="{F13BE4D7-0C3D-4906-B230-A1C5B4665CCF}"/>
          </ac:spMkLst>
        </pc:spChg>
        <pc:graphicFrameChg chg="add mod">
          <ac:chgData name="Chowdhury, Shirazush Salekin" userId="af1a432b-c800-441b-9f81-1c64525ff22a" providerId="ADAL" clId="{C70530FE-E08C-4F70-B114-3C3DED809809}" dt="2024-10-01T16:44:03.911" v="1847" actId="20577"/>
          <ac:graphicFrameMkLst>
            <pc:docMk/>
            <pc:sldMk cId="0" sldId="258"/>
            <ac:graphicFrameMk id="80" creationId="{38382DDB-2DEE-4501-2968-25A0F63A5B9D}"/>
          </ac:graphicFrameMkLst>
        </pc:graphicFrameChg>
        <pc:picChg chg="del">
          <ac:chgData name="Chowdhury, Shirazush Salekin" userId="af1a432b-c800-441b-9f81-1c64525ff22a" providerId="ADAL" clId="{C70530FE-E08C-4F70-B114-3C3DED809809}" dt="2024-10-01T15:18:12.176" v="78" actId="478"/>
          <ac:picMkLst>
            <pc:docMk/>
            <pc:sldMk cId="0" sldId="258"/>
            <ac:picMk id="77" creationId="{00000000-0000-0000-0000-000000000000}"/>
          </ac:picMkLst>
        </pc:picChg>
      </pc:sldChg>
      <pc:sldChg chg="add del">
        <pc:chgData name="Chowdhury, Shirazush Salekin" userId="af1a432b-c800-441b-9f81-1c64525ff22a" providerId="ADAL" clId="{C70530FE-E08C-4F70-B114-3C3DED809809}" dt="2024-10-01T15:18:07.301" v="76" actId="47"/>
        <pc:sldMkLst>
          <pc:docMk/>
          <pc:sldMk cId="0" sldId="259"/>
        </pc:sldMkLst>
      </pc:sldChg>
      <pc:sldChg chg="add modAnim modNotes">
        <pc:chgData name="Chowdhury, Shirazush Salekin" userId="af1a432b-c800-441b-9f81-1c64525ff22a" providerId="ADAL" clId="{C70530FE-E08C-4F70-B114-3C3DED809809}" dt="2024-10-01T16:20:48.793" v="1368"/>
        <pc:sldMkLst>
          <pc:docMk/>
          <pc:sldMk cId="216922006" sldId="282"/>
        </pc:sldMkLst>
      </pc:sldChg>
      <pc:sldChg chg="delSp modSp add mod">
        <pc:chgData name="Chowdhury, Shirazush Salekin" userId="af1a432b-c800-441b-9f81-1c64525ff22a" providerId="ADAL" clId="{C70530FE-E08C-4F70-B114-3C3DED809809}" dt="2024-10-01T15:35:01.275" v="668" actId="6549"/>
        <pc:sldMkLst>
          <pc:docMk/>
          <pc:sldMk cId="4131735090" sldId="289"/>
        </pc:sldMkLst>
        <pc:spChg chg="mod">
          <ac:chgData name="Chowdhury, Shirazush Salekin" userId="af1a432b-c800-441b-9f81-1c64525ff22a" providerId="ADAL" clId="{C70530FE-E08C-4F70-B114-3C3DED809809}" dt="2024-10-01T15:35:01.275" v="668" actId="6549"/>
          <ac:spMkLst>
            <pc:docMk/>
            <pc:sldMk cId="4131735090" sldId="289"/>
            <ac:spMk id="2" creationId="{322177C4-F157-A68C-AEDB-F489A4ECD84E}"/>
          </ac:spMkLst>
        </pc:spChg>
        <pc:spChg chg="mod">
          <ac:chgData name="Chowdhury, Shirazush Salekin" userId="af1a432b-c800-441b-9f81-1c64525ff22a" providerId="ADAL" clId="{C70530FE-E08C-4F70-B114-3C3DED809809}" dt="2024-10-01T15:19:22.166" v="113" actId="1076"/>
          <ac:spMkLst>
            <pc:docMk/>
            <pc:sldMk cId="4131735090" sldId="289"/>
            <ac:spMk id="12" creationId="{B346EFCE-8704-D962-DBFE-C1CA126DF414}"/>
          </ac:spMkLst>
        </pc:spChg>
        <pc:picChg chg="del">
          <ac:chgData name="Chowdhury, Shirazush Salekin" userId="af1a432b-c800-441b-9f81-1c64525ff22a" providerId="ADAL" clId="{C70530FE-E08C-4F70-B114-3C3DED809809}" dt="2024-10-01T15:18:10.527" v="77" actId="478"/>
          <ac:picMkLst>
            <pc:docMk/>
            <pc:sldMk cId="4131735090" sldId="289"/>
            <ac:picMk id="3" creationId="{71AA69B8-1FDA-7998-9DCE-95CE9B97942B}"/>
          </ac:picMkLst>
        </pc:pic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783892993" sldId="300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470794578" sldId="30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87027877" sldId="302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580112382" sldId="303"/>
        </pc:sldMkLst>
      </pc:sldChg>
      <pc:sldChg chg="addSp delSp modSp add mod setBg">
        <pc:chgData name="Chowdhury, Shirazush Salekin" userId="af1a432b-c800-441b-9f81-1c64525ff22a" providerId="ADAL" clId="{C70530FE-E08C-4F70-B114-3C3DED809809}" dt="2024-10-01T16:36:55.947" v="1533" actId="1076"/>
        <pc:sldMkLst>
          <pc:docMk/>
          <pc:sldMk cId="4059336612" sldId="304"/>
        </pc:sldMkLst>
        <pc:spChg chg="mod">
          <ac:chgData name="Chowdhury, Shirazush Salekin" userId="af1a432b-c800-441b-9f81-1c64525ff22a" providerId="ADAL" clId="{C70530FE-E08C-4F70-B114-3C3DED809809}" dt="2024-10-01T16:28:10.964" v="1496" actId="26606"/>
          <ac:spMkLst>
            <pc:docMk/>
            <pc:sldMk cId="4059336612" sldId="304"/>
            <ac:spMk id="2" creationId="{FDD3218F-3A18-8592-8A56-33EFB3A4DCEC}"/>
          </ac:spMkLst>
        </pc:spChg>
        <pc:spChg chg="mod">
          <ac:chgData name="Chowdhury, Shirazush Salekin" userId="af1a432b-c800-441b-9f81-1c64525ff22a" providerId="ADAL" clId="{C70530FE-E08C-4F70-B114-3C3DED809809}" dt="2024-10-01T16:36:55.947" v="1533" actId="1076"/>
          <ac:spMkLst>
            <pc:docMk/>
            <pc:sldMk cId="4059336612" sldId="304"/>
            <ac:spMk id="3" creationId="{B7F092BB-692F-3F2C-9250-F034AA25A200}"/>
          </ac:spMkLst>
        </pc:spChg>
        <pc:spChg chg="mod">
          <ac:chgData name="Chowdhury, Shirazush Salekin" userId="af1a432b-c800-441b-9f81-1c64525ff22a" providerId="ADAL" clId="{C70530FE-E08C-4F70-B114-3C3DED809809}" dt="2024-10-01T16:27:39.274" v="1484" actId="26606"/>
          <ac:spMkLst>
            <pc:docMk/>
            <pc:sldMk cId="4059336612" sldId="304"/>
            <ac:spMk id="4" creationId="{EFF40517-D369-90DB-A105-75E80DBB64CF}"/>
          </ac:spMkLst>
        </pc:spChg>
        <pc:spChg chg="add del">
          <ac:chgData name="Chowdhury, Shirazush Salekin" userId="af1a432b-c800-441b-9f81-1c64525ff22a" providerId="ADAL" clId="{C70530FE-E08C-4F70-B114-3C3DED809809}" dt="2024-10-01T16:27:37.573" v="1480" actId="26606"/>
          <ac:spMkLst>
            <pc:docMk/>
            <pc:sldMk cId="4059336612" sldId="304"/>
            <ac:spMk id="9" creationId="{B6CDA21F-E7AF-4C75-8395-33F58D5B0E45}"/>
          </ac:spMkLst>
        </pc:spChg>
        <pc:spChg chg="add del">
          <ac:chgData name="Chowdhury, Shirazush Salekin" userId="af1a432b-c800-441b-9f81-1c64525ff22a" providerId="ADAL" clId="{C70530FE-E08C-4F70-B114-3C3DED809809}" dt="2024-10-01T16:27:39.257" v="1483" actId="26606"/>
          <ac:spMkLst>
            <pc:docMk/>
            <pc:sldMk cId="4059336612" sldId="304"/>
            <ac:spMk id="15" creationId="{E659831F-0D9A-4C63-9EBB-8435B85A440F}"/>
          </ac:spMkLst>
        </pc:spChg>
        <pc:spChg chg="add del">
          <ac:chgData name="Chowdhury, Shirazush Salekin" userId="af1a432b-c800-441b-9f81-1c64525ff22a" providerId="ADAL" clId="{C70530FE-E08C-4F70-B114-3C3DED809809}" dt="2024-10-01T16:27:37.573" v="1480" actId="26606"/>
          <ac:spMkLst>
            <pc:docMk/>
            <pc:sldMk cId="4059336612" sldId="304"/>
            <ac:spMk id="16" creationId="{D5B0017B-2ECA-49AF-B397-DC140825DF8D}"/>
          </ac:spMkLst>
        </pc:spChg>
        <pc:spChg chg="add del">
          <ac:chgData name="Chowdhury, Shirazush Salekin" userId="af1a432b-c800-441b-9f81-1c64525ff22a" providerId="ADAL" clId="{C70530FE-E08C-4F70-B114-3C3DED809809}" dt="2024-10-01T16:27:39.257" v="1483" actId="26606"/>
          <ac:spMkLst>
            <pc:docMk/>
            <pc:sldMk cId="4059336612" sldId="304"/>
            <ac:spMk id="20" creationId="{DBF61EA3-B236-439E-9C0B-340980D56BEE}"/>
          </ac:spMkLst>
        </pc:spChg>
        <pc:spChg chg="add del">
          <ac:chgData name="Chowdhury, Shirazush Salekin" userId="af1a432b-c800-441b-9f81-1c64525ff22a" providerId="ADAL" clId="{C70530FE-E08C-4F70-B114-3C3DED809809}" dt="2024-10-01T16:27:56.502" v="1493" actId="26606"/>
          <ac:spMkLst>
            <pc:docMk/>
            <pc:sldMk cId="4059336612" sldId="304"/>
            <ac:spMk id="25" creationId="{B6CDA21F-E7AF-4C75-8395-33F58D5B0E45}"/>
          </ac:spMkLst>
        </pc:spChg>
        <pc:spChg chg="add del">
          <ac:chgData name="Chowdhury, Shirazush Salekin" userId="af1a432b-c800-441b-9f81-1c64525ff22a" providerId="ADAL" clId="{C70530FE-E08C-4F70-B114-3C3DED809809}" dt="2024-10-01T16:27:56.502" v="1493" actId="26606"/>
          <ac:spMkLst>
            <pc:docMk/>
            <pc:sldMk cId="4059336612" sldId="304"/>
            <ac:spMk id="27" creationId="{D5B0017B-2ECA-49AF-B397-DC140825DF8D}"/>
          </ac:spMkLst>
        </pc:spChg>
        <pc:spChg chg="add del">
          <ac:chgData name="Chowdhury, Shirazush Salekin" userId="af1a432b-c800-441b-9f81-1c64525ff22a" providerId="ADAL" clId="{C70530FE-E08C-4F70-B114-3C3DED809809}" dt="2024-10-01T16:28:10.964" v="1496" actId="26606"/>
          <ac:spMkLst>
            <pc:docMk/>
            <pc:sldMk cId="4059336612" sldId="304"/>
            <ac:spMk id="33" creationId="{DBF61EA3-B236-439E-9C0B-340980D56BEE}"/>
          </ac:spMkLst>
        </pc:spChg>
        <pc:spChg chg="add del">
          <ac:chgData name="Chowdhury, Shirazush Salekin" userId="af1a432b-c800-441b-9f81-1c64525ff22a" providerId="ADAL" clId="{C70530FE-E08C-4F70-B114-3C3DED809809}" dt="2024-10-01T16:28:10.964" v="1496" actId="26606"/>
          <ac:spMkLst>
            <pc:docMk/>
            <pc:sldMk cId="4059336612" sldId="304"/>
            <ac:spMk id="39" creationId="{E659831F-0D9A-4C63-9EBB-8435B85A440F}"/>
          </ac:spMkLst>
        </pc:spChg>
        <pc:spChg chg="add del">
          <ac:chgData name="Chowdhury, Shirazush Salekin" userId="af1a432b-c800-441b-9f81-1c64525ff22a" providerId="ADAL" clId="{C70530FE-E08C-4F70-B114-3C3DED809809}" dt="2024-10-01T16:36:32.410" v="1525" actId="26606"/>
          <ac:spMkLst>
            <pc:docMk/>
            <pc:sldMk cId="4059336612" sldId="304"/>
            <ac:spMk id="44" creationId="{B6CDA21F-E7AF-4C75-8395-33F58D5B0E45}"/>
          </ac:spMkLst>
        </pc:spChg>
        <pc:spChg chg="add del">
          <ac:chgData name="Chowdhury, Shirazush Salekin" userId="af1a432b-c800-441b-9f81-1c64525ff22a" providerId="ADAL" clId="{C70530FE-E08C-4F70-B114-3C3DED809809}" dt="2024-10-01T16:36:32.410" v="1525" actId="26606"/>
          <ac:spMkLst>
            <pc:docMk/>
            <pc:sldMk cId="4059336612" sldId="304"/>
            <ac:spMk id="51" creationId="{D5B0017B-2ECA-49AF-B397-DC140825DF8D}"/>
          </ac:spMkLst>
        </pc:spChg>
        <pc:spChg chg="add del">
          <ac:chgData name="Chowdhury, Shirazush Salekin" userId="af1a432b-c800-441b-9f81-1c64525ff22a" providerId="ADAL" clId="{C70530FE-E08C-4F70-B114-3C3DED809809}" dt="2024-10-01T16:36:32.410" v="1525" actId="26606"/>
          <ac:spMkLst>
            <pc:docMk/>
            <pc:sldMk cId="4059336612" sldId="304"/>
            <ac:spMk id="58" creationId="{B6CDA21F-E7AF-4C75-8395-33F58D5B0E45}"/>
          </ac:spMkLst>
        </pc:spChg>
        <pc:spChg chg="add del">
          <ac:chgData name="Chowdhury, Shirazush Salekin" userId="af1a432b-c800-441b-9f81-1c64525ff22a" providerId="ADAL" clId="{C70530FE-E08C-4F70-B114-3C3DED809809}" dt="2024-10-01T16:36:32.410" v="1525" actId="26606"/>
          <ac:spMkLst>
            <pc:docMk/>
            <pc:sldMk cId="4059336612" sldId="304"/>
            <ac:spMk id="65" creationId="{D5B0017B-2ECA-49AF-B397-DC140825DF8D}"/>
          </ac:spMkLst>
        </pc:spChg>
        <pc:grpChg chg="add del">
          <ac:chgData name="Chowdhury, Shirazush Salekin" userId="af1a432b-c800-441b-9f81-1c64525ff22a" providerId="ADAL" clId="{C70530FE-E08C-4F70-B114-3C3DED809809}" dt="2024-10-01T16:27:37.573" v="1480" actId="26606"/>
          <ac:grpSpMkLst>
            <pc:docMk/>
            <pc:sldMk cId="4059336612" sldId="304"/>
            <ac:grpSpMk id="11" creationId="{AE1C45F0-260A-458C-96ED-C1F6D2151219}"/>
          </ac:grpSpMkLst>
        </pc:grpChg>
        <pc:grpChg chg="add del">
          <ac:chgData name="Chowdhury, Shirazush Salekin" userId="af1a432b-c800-441b-9f81-1c64525ff22a" providerId="ADAL" clId="{C70530FE-E08C-4F70-B114-3C3DED809809}" dt="2024-10-01T16:27:39.257" v="1483" actId="26606"/>
          <ac:grpSpMkLst>
            <pc:docMk/>
            <pc:sldMk cId="4059336612" sldId="304"/>
            <ac:grpSpMk id="21" creationId="{28FAF094-D087-493F-8DF9-A486C2D6BBAA}"/>
          </ac:grpSpMkLst>
        </pc:grpChg>
        <pc:grpChg chg="add del">
          <ac:chgData name="Chowdhury, Shirazush Salekin" userId="af1a432b-c800-441b-9f81-1c64525ff22a" providerId="ADAL" clId="{C70530FE-E08C-4F70-B114-3C3DED809809}" dt="2024-10-01T16:27:56.502" v="1493" actId="26606"/>
          <ac:grpSpMkLst>
            <pc:docMk/>
            <pc:sldMk cId="4059336612" sldId="304"/>
            <ac:grpSpMk id="26" creationId="{AE1C45F0-260A-458C-96ED-C1F6D2151219}"/>
          </ac:grpSpMkLst>
        </pc:grpChg>
        <pc:grpChg chg="add del">
          <ac:chgData name="Chowdhury, Shirazush Salekin" userId="af1a432b-c800-441b-9f81-1c64525ff22a" providerId="ADAL" clId="{C70530FE-E08C-4F70-B114-3C3DED809809}" dt="2024-10-01T16:28:10.964" v="1496" actId="26606"/>
          <ac:grpSpMkLst>
            <pc:docMk/>
            <pc:sldMk cId="4059336612" sldId="304"/>
            <ac:grpSpMk id="35" creationId="{28FAF094-D087-493F-8DF9-A486C2D6BBAA}"/>
          </ac:grpSpMkLst>
        </pc:grpChg>
        <pc:grpChg chg="add del">
          <ac:chgData name="Chowdhury, Shirazush Salekin" userId="af1a432b-c800-441b-9f81-1c64525ff22a" providerId="ADAL" clId="{C70530FE-E08C-4F70-B114-3C3DED809809}" dt="2024-10-01T16:36:32.410" v="1525" actId="26606"/>
          <ac:grpSpMkLst>
            <pc:docMk/>
            <pc:sldMk cId="4059336612" sldId="304"/>
            <ac:grpSpMk id="46" creationId="{AE1C45F0-260A-458C-96ED-C1F6D2151219}"/>
          </ac:grpSpMkLst>
        </pc:grpChg>
        <pc:grpChg chg="add del">
          <ac:chgData name="Chowdhury, Shirazush Salekin" userId="af1a432b-c800-441b-9f81-1c64525ff22a" providerId="ADAL" clId="{C70530FE-E08C-4F70-B114-3C3DED809809}" dt="2024-10-01T16:36:32.410" v="1525" actId="26606"/>
          <ac:grpSpMkLst>
            <pc:docMk/>
            <pc:sldMk cId="4059336612" sldId="304"/>
            <ac:grpSpMk id="60" creationId="{AE1C45F0-260A-458C-96ED-C1F6D2151219}"/>
          </ac:grpSpMkLst>
        </pc:grpChg>
        <pc:picChg chg="del">
          <ac:chgData name="Chowdhury, Shirazush Salekin" userId="af1a432b-c800-441b-9f81-1c64525ff22a" providerId="ADAL" clId="{C70530FE-E08C-4F70-B114-3C3DED809809}" dt="2024-10-01T15:18:55.478" v="109" actId="478"/>
          <ac:picMkLst>
            <pc:docMk/>
            <pc:sldMk cId="4059336612" sldId="304"/>
            <ac:picMk id="5" creationId="{4B527C9E-80D9-7AA8-262F-19657E980A90}"/>
          </ac:picMkLst>
        </pc:picChg>
        <pc:cxnChg chg="add del">
          <ac:chgData name="Chowdhury, Shirazush Salekin" userId="af1a432b-c800-441b-9f81-1c64525ff22a" providerId="ADAL" clId="{C70530FE-E08C-4F70-B114-3C3DED809809}" dt="2024-10-01T16:27:37.573" v="1480" actId="26606"/>
          <ac:cxnSpMkLst>
            <pc:docMk/>
            <pc:sldMk cId="4059336612" sldId="304"/>
            <ac:cxnSpMk id="18" creationId="{6CF1BAF6-AD41-4082-B212-8A1F9A2E8779}"/>
          </ac:cxnSpMkLst>
        </pc:cxnChg>
        <pc:cxnChg chg="add del">
          <ac:chgData name="Chowdhury, Shirazush Salekin" userId="af1a432b-c800-441b-9f81-1c64525ff22a" providerId="ADAL" clId="{C70530FE-E08C-4F70-B114-3C3DED809809}" dt="2024-10-01T16:27:56.502" v="1493" actId="26606"/>
          <ac:cxnSpMkLst>
            <pc:docMk/>
            <pc:sldMk cId="4059336612" sldId="304"/>
            <ac:cxnSpMk id="28" creationId="{6CF1BAF6-AD41-4082-B212-8A1F9A2E8779}"/>
          </ac:cxnSpMkLst>
        </pc:cxnChg>
        <pc:cxnChg chg="add del">
          <ac:chgData name="Chowdhury, Shirazush Salekin" userId="af1a432b-c800-441b-9f81-1c64525ff22a" providerId="ADAL" clId="{C70530FE-E08C-4F70-B114-3C3DED809809}" dt="2024-10-01T16:36:32.410" v="1525" actId="26606"/>
          <ac:cxnSpMkLst>
            <pc:docMk/>
            <pc:sldMk cId="4059336612" sldId="304"/>
            <ac:cxnSpMk id="53" creationId="{6CF1BAF6-AD41-4082-B212-8A1F9A2E8779}"/>
          </ac:cxnSpMkLst>
        </pc:cxnChg>
        <pc:cxnChg chg="add del">
          <ac:chgData name="Chowdhury, Shirazush Salekin" userId="af1a432b-c800-441b-9f81-1c64525ff22a" providerId="ADAL" clId="{C70530FE-E08C-4F70-B114-3C3DED809809}" dt="2024-10-01T16:36:32.410" v="1525" actId="26606"/>
          <ac:cxnSpMkLst>
            <pc:docMk/>
            <pc:sldMk cId="4059336612" sldId="304"/>
            <ac:cxnSpMk id="67" creationId="{6CF1BAF6-AD41-4082-B212-8A1F9A2E8779}"/>
          </ac:cxnSpMkLst>
        </pc:cxn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083225123" sldId="305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835629210" sldId="306"/>
        </pc:sldMkLst>
      </pc:sldChg>
      <pc:sldChg chg="add modAnim">
        <pc:chgData name="Chowdhury, Shirazush Salekin" userId="af1a432b-c800-441b-9f81-1c64525ff22a" providerId="ADAL" clId="{C70530FE-E08C-4F70-B114-3C3DED809809}" dt="2024-10-01T16:20:08.644" v="1367"/>
        <pc:sldMkLst>
          <pc:docMk/>
          <pc:sldMk cId="2639669280" sldId="307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911179226" sldId="308"/>
        </pc:sldMkLst>
      </pc:sldChg>
      <pc:sldChg chg="delSp modSp add mod">
        <pc:chgData name="Chowdhury, Shirazush Salekin" userId="af1a432b-c800-441b-9f81-1c64525ff22a" providerId="ADAL" clId="{C70530FE-E08C-4F70-B114-3C3DED809809}" dt="2024-10-01T15:35:05.767" v="669" actId="6549"/>
        <pc:sldMkLst>
          <pc:docMk/>
          <pc:sldMk cId="3015757919" sldId="309"/>
        </pc:sldMkLst>
        <pc:spChg chg="mod">
          <ac:chgData name="Chowdhury, Shirazush Salekin" userId="af1a432b-c800-441b-9f81-1c64525ff22a" providerId="ADAL" clId="{C70530FE-E08C-4F70-B114-3C3DED809809}" dt="2024-10-01T15:35:05.767" v="669" actId="6549"/>
          <ac:spMkLst>
            <pc:docMk/>
            <pc:sldMk cId="3015757919" sldId="309"/>
            <ac:spMk id="2" creationId="{322177C4-F157-A68C-AEDB-F489A4ECD84E}"/>
          </ac:spMkLst>
        </pc:spChg>
        <pc:picChg chg="del">
          <ac:chgData name="Chowdhury, Shirazush Salekin" userId="af1a432b-c800-441b-9f81-1c64525ff22a" providerId="ADAL" clId="{C70530FE-E08C-4F70-B114-3C3DED809809}" dt="2024-10-01T15:18:14.449" v="79" actId="478"/>
          <ac:picMkLst>
            <pc:docMk/>
            <pc:sldMk cId="3015757919" sldId="309"/>
            <ac:picMk id="3" creationId="{71AA69B8-1FDA-7998-9DCE-95CE9B97942B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5:39:16.403" v="726" actId="1076"/>
        <pc:sldMkLst>
          <pc:docMk/>
          <pc:sldMk cId="4257368979" sldId="310"/>
        </pc:sldMkLst>
        <pc:spChg chg="mod">
          <ac:chgData name="Chowdhury, Shirazush Salekin" userId="af1a432b-c800-441b-9f81-1c64525ff22a" providerId="ADAL" clId="{C70530FE-E08C-4F70-B114-3C3DED809809}" dt="2024-10-01T15:36:14.047" v="712" actId="6549"/>
          <ac:spMkLst>
            <pc:docMk/>
            <pc:sldMk cId="4257368979" sldId="310"/>
            <ac:spMk id="8" creationId="{B4138793-B546-B5D1-28C4-418AE4522C21}"/>
          </ac:spMkLst>
        </pc:spChg>
        <pc:spChg chg="mod">
          <ac:chgData name="Chowdhury, Shirazush Salekin" userId="af1a432b-c800-441b-9f81-1c64525ff22a" providerId="ADAL" clId="{C70530FE-E08C-4F70-B114-3C3DED809809}" dt="2024-10-01T15:36:18.600" v="713" actId="6549"/>
          <ac:spMkLst>
            <pc:docMk/>
            <pc:sldMk cId="4257368979" sldId="310"/>
            <ac:spMk id="9" creationId="{823816DA-B8DB-7A7C-B5A2-D5C9220A7931}"/>
          </ac:spMkLst>
        </pc:spChg>
        <pc:picChg chg="del">
          <ac:chgData name="Chowdhury, Shirazush Salekin" userId="af1a432b-c800-441b-9f81-1c64525ff22a" providerId="ADAL" clId="{C70530FE-E08C-4F70-B114-3C3DED809809}" dt="2024-10-01T15:18:31.663" v="84" actId="478"/>
          <ac:picMkLst>
            <pc:docMk/>
            <pc:sldMk cId="4257368979" sldId="310"/>
            <ac:picMk id="5" creationId="{74BBE486-347C-3B78-9DE8-F7768CDD5FF3}"/>
          </ac:picMkLst>
        </pc:picChg>
        <pc:picChg chg="del">
          <ac:chgData name="Chowdhury, Shirazush Salekin" userId="af1a432b-c800-441b-9f81-1c64525ff22a" providerId="ADAL" clId="{C70530FE-E08C-4F70-B114-3C3DED809809}" dt="2024-10-01T15:39:05.913" v="719" actId="478"/>
          <ac:picMkLst>
            <pc:docMk/>
            <pc:sldMk cId="4257368979" sldId="310"/>
            <ac:picMk id="6" creationId="{4DFF66F4-801B-5DB2-E980-98FBDCFFE35D}"/>
          </ac:picMkLst>
        </pc:picChg>
        <pc:picChg chg="del">
          <ac:chgData name="Chowdhury, Shirazush Salekin" userId="af1a432b-c800-441b-9f81-1c64525ff22a" providerId="ADAL" clId="{C70530FE-E08C-4F70-B114-3C3DED809809}" dt="2024-10-01T15:38:10.738" v="714" actId="478"/>
          <ac:picMkLst>
            <pc:docMk/>
            <pc:sldMk cId="4257368979" sldId="310"/>
            <ac:picMk id="7" creationId="{3617F0EF-EC6F-FBC7-D28A-E7E7BDC0EAB9}"/>
          </ac:picMkLst>
        </pc:picChg>
        <pc:picChg chg="add mod">
          <ac:chgData name="Chowdhury, Shirazush Salekin" userId="af1a432b-c800-441b-9f81-1c64525ff22a" providerId="ADAL" clId="{C70530FE-E08C-4F70-B114-3C3DED809809}" dt="2024-10-01T15:38:15.488" v="718" actId="1076"/>
          <ac:picMkLst>
            <pc:docMk/>
            <pc:sldMk cId="4257368979" sldId="310"/>
            <ac:picMk id="10" creationId="{1215E5B1-949F-E4BC-C8A0-723C7B25816E}"/>
          </ac:picMkLst>
        </pc:picChg>
        <pc:picChg chg="add mod ord">
          <ac:chgData name="Chowdhury, Shirazush Salekin" userId="af1a432b-c800-441b-9f81-1c64525ff22a" providerId="ADAL" clId="{C70530FE-E08C-4F70-B114-3C3DED809809}" dt="2024-10-01T15:39:16.403" v="726" actId="1076"/>
          <ac:picMkLst>
            <pc:docMk/>
            <pc:sldMk cId="4257368979" sldId="310"/>
            <ac:picMk id="14" creationId="{71F11269-3615-B87A-E907-E2813CF6B1E1}"/>
          </ac:picMkLst>
        </pc:pic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985113154" sldId="311"/>
        </pc:sldMkLst>
      </pc:sldChg>
      <pc:sldChg chg="delSp add del mod">
        <pc:chgData name="Chowdhury, Shirazush Salekin" userId="af1a432b-c800-441b-9f81-1c64525ff22a" providerId="ADAL" clId="{C70530FE-E08C-4F70-B114-3C3DED809809}" dt="2024-10-01T15:41:10.909" v="750" actId="47"/>
        <pc:sldMkLst>
          <pc:docMk/>
          <pc:sldMk cId="315969783" sldId="312"/>
        </pc:sldMkLst>
        <pc:picChg chg="del">
          <ac:chgData name="Chowdhury, Shirazush Salekin" userId="af1a432b-c800-441b-9f81-1c64525ff22a" providerId="ADAL" clId="{C70530FE-E08C-4F70-B114-3C3DED809809}" dt="2024-10-01T15:18:49.534" v="103" actId="478"/>
          <ac:picMkLst>
            <pc:docMk/>
            <pc:sldMk cId="315969783" sldId="312"/>
            <ac:picMk id="5" creationId="{74BBE486-347C-3B78-9DE8-F7768CDD5FF3}"/>
          </ac:picMkLst>
        </pc:pic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264345332" sldId="312"/>
        </pc:sldMkLst>
      </pc:sldChg>
      <pc:sldChg chg="delSp modSp add mod modAnim">
        <pc:chgData name="Chowdhury, Shirazush Salekin" userId="af1a432b-c800-441b-9f81-1c64525ff22a" providerId="ADAL" clId="{C70530FE-E08C-4F70-B114-3C3DED809809}" dt="2024-10-01T16:25:50.179" v="1394" actId="14100"/>
        <pc:sldMkLst>
          <pc:docMk/>
          <pc:sldMk cId="1539706125" sldId="313"/>
        </pc:sldMkLst>
        <pc:spChg chg="mod">
          <ac:chgData name="Chowdhury, Shirazush Salekin" userId="af1a432b-c800-441b-9f81-1c64525ff22a" providerId="ADAL" clId="{C70530FE-E08C-4F70-B114-3C3DED809809}" dt="2024-10-01T16:25:25.019" v="1388" actId="1076"/>
          <ac:spMkLst>
            <pc:docMk/>
            <pc:sldMk cId="1539706125" sldId="313"/>
            <ac:spMk id="2" creationId="{270BB07A-232C-C4EA-59AE-6F2565C3B09D}"/>
          </ac:spMkLst>
        </pc:spChg>
        <pc:spChg chg="mod">
          <ac:chgData name="Chowdhury, Shirazush Salekin" userId="af1a432b-c800-441b-9f81-1c64525ff22a" providerId="ADAL" clId="{C70530FE-E08C-4F70-B114-3C3DED809809}" dt="2024-10-01T16:25:42.278" v="1392" actId="1076"/>
          <ac:spMkLst>
            <pc:docMk/>
            <pc:sldMk cId="1539706125" sldId="313"/>
            <ac:spMk id="4" creationId="{F529A718-B3A5-F3E1-76BF-FA161F0CDCE7}"/>
          </ac:spMkLst>
        </pc:spChg>
        <pc:spChg chg="mod">
          <ac:chgData name="Chowdhury, Shirazush Salekin" userId="af1a432b-c800-441b-9f81-1c64525ff22a" providerId="ADAL" clId="{C70530FE-E08C-4F70-B114-3C3DED809809}" dt="2024-10-01T16:25:28.343" v="1389" actId="1076"/>
          <ac:spMkLst>
            <pc:docMk/>
            <pc:sldMk cId="1539706125" sldId="313"/>
            <ac:spMk id="8" creationId="{D59AEE4F-E41D-175C-4409-455A31F731C7}"/>
          </ac:spMkLst>
        </pc:spChg>
        <pc:spChg chg="mod">
          <ac:chgData name="Chowdhury, Shirazush Salekin" userId="af1a432b-c800-441b-9f81-1c64525ff22a" providerId="ADAL" clId="{C70530FE-E08C-4F70-B114-3C3DED809809}" dt="2024-10-01T16:25:50.179" v="1394" actId="14100"/>
          <ac:spMkLst>
            <pc:docMk/>
            <pc:sldMk cId="1539706125" sldId="313"/>
            <ac:spMk id="9" creationId="{E091C36B-E0F6-5CD7-BA88-99D281447CAA}"/>
          </ac:spMkLst>
        </pc:spChg>
        <pc:spChg chg="mod">
          <ac:chgData name="Chowdhury, Shirazush Salekin" userId="af1a432b-c800-441b-9f81-1c64525ff22a" providerId="ADAL" clId="{C70530FE-E08C-4F70-B114-3C3DED809809}" dt="2024-10-01T16:25:32.208" v="1390" actId="1076"/>
          <ac:spMkLst>
            <pc:docMk/>
            <pc:sldMk cId="1539706125" sldId="313"/>
            <ac:spMk id="11" creationId="{129F465D-6567-13BA-43FF-212FE6D724AC}"/>
          </ac:spMkLst>
        </pc:spChg>
        <pc:picChg chg="mod">
          <ac:chgData name="Chowdhury, Shirazush Salekin" userId="af1a432b-c800-441b-9f81-1c64525ff22a" providerId="ADAL" clId="{C70530FE-E08C-4F70-B114-3C3DED809809}" dt="2024-10-01T16:25:25.019" v="1388" actId="1076"/>
          <ac:picMkLst>
            <pc:docMk/>
            <pc:sldMk cId="1539706125" sldId="313"/>
            <ac:picMk id="6" creationId="{3AF748A2-0E6D-626C-64AB-9E0351EDA79B}"/>
          </ac:picMkLst>
        </pc:picChg>
        <pc:picChg chg="del">
          <ac:chgData name="Chowdhury, Shirazush Salekin" userId="af1a432b-c800-441b-9f81-1c64525ff22a" providerId="ADAL" clId="{C70530FE-E08C-4F70-B114-3C3DED809809}" dt="2024-10-01T15:18:53.907" v="108" actId="478"/>
          <ac:picMkLst>
            <pc:docMk/>
            <pc:sldMk cId="1539706125" sldId="313"/>
            <ac:picMk id="7" creationId="{13C79C34-8E2F-367E-799A-B2AADFB0C9FB}"/>
          </ac:picMkLst>
        </pc:picChg>
        <pc:cxnChg chg="mod">
          <ac:chgData name="Chowdhury, Shirazush Salekin" userId="af1a432b-c800-441b-9f81-1c64525ff22a" providerId="ADAL" clId="{C70530FE-E08C-4F70-B114-3C3DED809809}" dt="2024-10-01T16:25:35.259" v="1391" actId="14100"/>
          <ac:cxnSpMkLst>
            <pc:docMk/>
            <pc:sldMk cId="1539706125" sldId="313"/>
            <ac:cxnSpMk id="5" creationId="{EE62FF74-171A-2BB5-9DCE-B4AF9E0B7E1D}"/>
          </ac:cxnSpMkLst>
        </pc:cxnChg>
      </pc:sldChg>
      <pc:sldChg chg="delSp modSp add mod">
        <pc:chgData name="Chowdhury, Shirazush Salekin" userId="af1a432b-c800-441b-9f81-1c64525ff22a" providerId="ADAL" clId="{C70530FE-E08C-4F70-B114-3C3DED809809}" dt="2024-10-01T15:40:03.643" v="733" actId="20577"/>
        <pc:sldMkLst>
          <pc:docMk/>
          <pc:sldMk cId="326917992" sldId="314"/>
        </pc:sldMkLst>
        <pc:spChg chg="mod">
          <ac:chgData name="Chowdhury, Shirazush Salekin" userId="af1a432b-c800-441b-9f81-1c64525ff22a" providerId="ADAL" clId="{C70530FE-E08C-4F70-B114-3C3DED809809}" dt="2024-10-01T15:26:00.757" v="256" actId="20577"/>
          <ac:spMkLst>
            <pc:docMk/>
            <pc:sldMk cId="326917992" sldId="314"/>
            <ac:spMk id="2" creationId="{E848542D-D5DC-565E-3F12-DA4BEBEC81A3}"/>
          </ac:spMkLst>
        </pc:spChg>
        <pc:spChg chg="mod">
          <ac:chgData name="Chowdhury, Shirazush Salekin" userId="af1a432b-c800-441b-9f81-1c64525ff22a" providerId="ADAL" clId="{C70530FE-E08C-4F70-B114-3C3DED809809}" dt="2024-10-01T15:40:03.643" v="733" actId="20577"/>
          <ac:spMkLst>
            <pc:docMk/>
            <pc:sldMk cId="326917992" sldId="314"/>
            <ac:spMk id="3" creationId="{2ACE71D4-F093-D504-033C-601FF8EE6FA6}"/>
          </ac:spMkLst>
        </pc:spChg>
        <pc:picChg chg="del">
          <ac:chgData name="Chowdhury, Shirazush Salekin" userId="af1a432b-c800-441b-9f81-1c64525ff22a" providerId="ADAL" clId="{C70530FE-E08C-4F70-B114-3C3DED809809}" dt="2024-10-01T15:18:37.958" v="88" actId="478"/>
          <ac:picMkLst>
            <pc:docMk/>
            <pc:sldMk cId="326917992" sldId="314"/>
            <ac:picMk id="5" creationId="{7E399AC6-694E-B7F7-6C46-0BC85C32F165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0:28.957" v="740" actId="20577"/>
        <pc:sldMkLst>
          <pc:docMk/>
          <pc:sldMk cId="3065743715" sldId="315"/>
        </pc:sldMkLst>
        <pc:spChg chg="mod">
          <ac:chgData name="Chowdhury, Shirazush Salekin" userId="af1a432b-c800-441b-9f81-1c64525ff22a" providerId="ADAL" clId="{C70530FE-E08C-4F70-B114-3C3DED809809}" dt="2024-10-01T15:40:28.957" v="740" actId="20577"/>
          <ac:spMkLst>
            <pc:docMk/>
            <pc:sldMk cId="3065743715" sldId="315"/>
            <ac:spMk id="13" creationId="{EA1417CB-13EC-D2D1-9310-69626E51BA85}"/>
          </ac:spMkLst>
        </pc:spChg>
        <pc:picChg chg="del">
          <ac:chgData name="Chowdhury, Shirazush Salekin" userId="af1a432b-c800-441b-9f81-1c64525ff22a" providerId="ADAL" clId="{C70530FE-E08C-4F70-B114-3C3DED809809}" dt="2024-10-01T15:18:42.786" v="93" actId="478"/>
          <ac:picMkLst>
            <pc:docMk/>
            <pc:sldMk cId="3065743715" sldId="315"/>
            <ac:picMk id="9" creationId="{564409FF-09D6-A606-D5B0-9B6C8A9E64B6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0:55.536" v="747" actId="20577"/>
        <pc:sldMkLst>
          <pc:docMk/>
          <pc:sldMk cId="1981945954" sldId="316"/>
        </pc:sldMkLst>
        <pc:spChg chg="mod">
          <ac:chgData name="Chowdhury, Shirazush Salekin" userId="af1a432b-c800-441b-9f81-1c64525ff22a" providerId="ADAL" clId="{C70530FE-E08C-4F70-B114-3C3DED809809}" dt="2024-10-01T15:40:53.425" v="746" actId="20577"/>
          <ac:spMkLst>
            <pc:docMk/>
            <pc:sldMk cId="1981945954" sldId="316"/>
            <ac:spMk id="8" creationId="{C97C61A4-1C83-2579-0C62-9D054E3CD6CB}"/>
          </ac:spMkLst>
        </pc:spChg>
        <pc:spChg chg="mod">
          <ac:chgData name="Chowdhury, Shirazush Salekin" userId="af1a432b-c800-441b-9f81-1c64525ff22a" providerId="ADAL" clId="{C70530FE-E08C-4F70-B114-3C3DED809809}" dt="2024-10-01T15:40:55.536" v="747" actId="20577"/>
          <ac:spMkLst>
            <pc:docMk/>
            <pc:sldMk cId="1981945954" sldId="316"/>
            <ac:spMk id="11" creationId="{4E59E6E2-C913-D120-EB80-3E4A443BC725}"/>
          </ac:spMkLst>
        </pc:spChg>
        <pc:picChg chg="del">
          <ac:chgData name="Chowdhury, Shirazush Salekin" userId="af1a432b-c800-441b-9f81-1c64525ff22a" providerId="ADAL" clId="{C70530FE-E08C-4F70-B114-3C3DED809809}" dt="2024-10-01T15:18:47.119" v="100" actId="478"/>
          <ac:picMkLst>
            <pc:docMk/>
            <pc:sldMk cId="1981945954" sldId="316"/>
            <ac:picMk id="5" creationId="{3AA0C8F6-4FE9-091B-F395-55EA76454076}"/>
          </ac:picMkLst>
        </pc:pic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034934964" sldId="317"/>
        </pc:sldMkLst>
      </pc:sldChg>
      <pc:sldChg chg="delSp modSp add mod">
        <pc:chgData name="Chowdhury, Shirazush Salekin" userId="af1a432b-c800-441b-9f81-1c64525ff22a" providerId="ADAL" clId="{C70530FE-E08C-4F70-B114-3C3DED809809}" dt="2024-10-01T15:39:41.276" v="727" actId="6549"/>
        <pc:sldMkLst>
          <pc:docMk/>
          <pc:sldMk cId="1342094485" sldId="318"/>
        </pc:sldMkLst>
        <pc:spChg chg="mod">
          <ac:chgData name="Chowdhury, Shirazush Salekin" userId="af1a432b-c800-441b-9f81-1c64525ff22a" providerId="ADAL" clId="{C70530FE-E08C-4F70-B114-3C3DED809809}" dt="2024-10-01T15:39:41.276" v="727" actId="6549"/>
          <ac:spMkLst>
            <pc:docMk/>
            <pc:sldMk cId="1342094485" sldId="318"/>
            <ac:spMk id="7" creationId="{EB725B10-239F-15B2-197A-226AB8390306}"/>
          </ac:spMkLst>
        </pc:spChg>
        <pc:spChg chg="mod">
          <ac:chgData name="Chowdhury, Shirazush Salekin" userId="af1a432b-c800-441b-9f81-1c64525ff22a" providerId="ADAL" clId="{C70530FE-E08C-4F70-B114-3C3DED809809}" dt="2024-10-01T15:24:57.902" v="213" actId="1076"/>
          <ac:spMkLst>
            <pc:docMk/>
            <pc:sldMk cId="1342094485" sldId="318"/>
            <ac:spMk id="9" creationId="{29DA686B-5B7A-DEAA-890B-31428E2A874C}"/>
          </ac:spMkLst>
        </pc:spChg>
        <pc:picChg chg="del">
          <ac:chgData name="Chowdhury, Shirazush Salekin" userId="af1a432b-c800-441b-9f81-1c64525ff22a" providerId="ADAL" clId="{C70530FE-E08C-4F70-B114-3C3DED809809}" dt="2024-10-01T15:18:32.717" v="85" actId="478"/>
          <ac:picMkLst>
            <pc:docMk/>
            <pc:sldMk cId="1342094485" sldId="318"/>
            <ac:picMk id="10" creationId="{AE201855-5D37-3373-01CA-E2A3E2D48185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39:45.008" v="728" actId="6549"/>
        <pc:sldMkLst>
          <pc:docMk/>
          <pc:sldMk cId="674152914" sldId="319"/>
        </pc:sldMkLst>
        <pc:spChg chg="mod">
          <ac:chgData name="Chowdhury, Shirazush Salekin" userId="af1a432b-c800-441b-9f81-1c64525ff22a" providerId="ADAL" clId="{C70530FE-E08C-4F70-B114-3C3DED809809}" dt="2024-10-01T15:39:45.008" v="728" actId="6549"/>
          <ac:spMkLst>
            <pc:docMk/>
            <pc:sldMk cId="674152914" sldId="319"/>
            <ac:spMk id="7" creationId="{E523223A-31C4-08DB-8692-C13A6835CD92}"/>
          </ac:spMkLst>
        </pc:spChg>
        <pc:picChg chg="del">
          <ac:chgData name="Chowdhury, Shirazush Salekin" userId="af1a432b-c800-441b-9f81-1c64525ff22a" providerId="ADAL" clId="{C70530FE-E08C-4F70-B114-3C3DED809809}" dt="2024-10-01T15:18:34.131" v="86" actId="478"/>
          <ac:picMkLst>
            <pc:docMk/>
            <pc:sldMk cId="674152914" sldId="319"/>
            <ac:picMk id="8" creationId="{7A174067-33D4-E17F-D5EB-A350CF767E1B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0:45.895" v="744" actId="20577"/>
        <pc:sldMkLst>
          <pc:docMk/>
          <pc:sldMk cId="273367608" sldId="320"/>
        </pc:sldMkLst>
        <pc:spChg chg="mod">
          <ac:chgData name="Chowdhury, Shirazush Salekin" userId="af1a432b-c800-441b-9f81-1c64525ff22a" providerId="ADAL" clId="{C70530FE-E08C-4F70-B114-3C3DED809809}" dt="2024-10-01T15:40:45.895" v="744" actId="20577"/>
          <ac:spMkLst>
            <pc:docMk/>
            <pc:sldMk cId="273367608" sldId="320"/>
            <ac:spMk id="10" creationId="{1416DF37-C9BB-733D-827B-59C42111F13C}"/>
          </ac:spMkLst>
        </pc:spChg>
        <pc:picChg chg="del">
          <ac:chgData name="Chowdhury, Shirazush Salekin" userId="af1a432b-c800-441b-9f81-1c64525ff22a" providerId="ADAL" clId="{C70530FE-E08C-4F70-B114-3C3DED809809}" dt="2024-10-01T15:18:44.312" v="96" actId="478"/>
          <ac:picMkLst>
            <pc:docMk/>
            <pc:sldMk cId="273367608" sldId="320"/>
            <ac:picMk id="5" creationId="{6BDB0DBB-0172-A369-9ECA-1AADD1A4AC85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0:07.298" v="734" actId="20577"/>
        <pc:sldMkLst>
          <pc:docMk/>
          <pc:sldMk cId="3484468568" sldId="321"/>
        </pc:sldMkLst>
        <pc:spChg chg="mod">
          <ac:chgData name="Chowdhury, Shirazush Salekin" userId="af1a432b-c800-441b-9f81-1c64525ff22a" providerId="ADAL" clId="{C70530FE-E08C-4F70-B114-3C3DED809809}" dt="2024-10-01T15:40:07.298" v="734" actId="20577"/>
          <ac:spMkLst>
            <pc:docMk/>
            <pc:sldMk cId="3484468568" sldId="321"/>
            <ac:spMk id="9" creationId="{94CD3329-77CA-255F-A852-E42A719DCF5B}"/>
          </ac:spMkLst>
        </pc:spChg>
        <pc:picChg chg="del">
          <ac:chgData name="Chowdhury, Shirazush Salekin" userId="af1a432b-c800-441b-9f81-1c64525ff22a" providerId="ADAL" clId="{C70530FE-E08C-4F70-B114-3C3DED809809}" dt="2024-10-01T15:18:39.240" v="89" actId="478"/>
          <ac:picMkLst>
            <pc:docMk/>
            <pc:sldMk cId="3484468568" sldId="321"/>
            <ac:picMk id="11" creationId="{D150F7D1-6E36-3AD4-DB88-34DD0371EA81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6:23:39.653" v="1371" actId="20577"/>
        <pc:sldMkLst>
          <pc:docMk/>
          <pc:sldMk cId="1311116861" sldId="322"/>
        </pc:sldMkLst>
        <pc:spChg chg="mod">
          <ac:chgData name="Chowdhury, Shirazush Salekin" userId="af1a432b-c800-441b-9f81-1c64525ff22a" providerId="ADAL" clId="{C70530FE-E08C-4F70-B114-3C3DED809809}" dt="2024-10-01T16:23:39.653" v="1371" actId="20577"/>
          <ac:spMkLst>
            <pc:docMk/>
            <pc:sldMk cId="1311116861" sldId="322"/>
            <ac:spMk id="9" creationId="{08CE0919-5676-7AEB-B5E9-66D87103797A}"/>
          </ac:spMkLst>
        </pc:spChg>
        <pc:picChg chg="del">
          <ac:chgData name="Chowdhury, Shirazush Salekin" userId="af1a432b-c800-441b-9f81-1c64525ff22a" providerId="ADAL" clId="{C70530FE-E08C-4F70-B114-3C3DED809809}" dt="2024-10-01T15:18:40.221" v="90" actId="478"/>
          <ac:picMkLst>
            <pc:docMk/>
            <pc:sldMk cId="1311116861" sldId="322"/>
            <ac:picMk id="12" creationId="{9C8F9DAE-B46C-5A6F-C271-395D0CA1E8B6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35:44.683" v="683" actId="6549"/>
        <pc:sldMkLst>
          <pc:docMk/>
          <pc:sldMk cId="476615127" sldId="323"/>
        </pc:sldMkLst>
        <pc:spChg chg="mod">
          <ac:chgData name="Chowdhury, Shirazush Salekin" userId="af1a432b-c800-441b-9f81-1c64525ff22a" providerId="ADAL" clId="{C70530FE-E08C-4F70-B114-3C3DED809809}" dt="2024-10-01T15:35:44.683" v="683" actId="6549"/>
          <ac:spMkLst>
            <pc:docMk/>
            <pc:sldMk cId="476615127" sldId="323"/>
            <ac:spMk id="6" creationId="{AF5B4C67-D1CF-8788-7CD1-792283E259A0}"/>
          </ac:spMkLst>
        </pc:spChg>
        <pc:picChg chg="del">
          <ac:chgData name="Chowdhury, Shirazush Salekin" userId="af1a432b-c800-441b-9f81-1c64525ff22a" providerId="ADAL" clId="{C70530FE-E08C-4F70-B114-3C3DED809809}" dt="2024-10-01T15:18:20.209" v="80" actId="478"/>
          <ac:picMkLst>
            <pc:docMk/>
            <pc:sldMk cId="476615127" sldId="323"/>
            <ac:picMk id="4" creationId="{95095B02-8606-B4AC-994A-06082B4AB4B2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35:49.021" v="684" actId="6549"/>
        <pc:sldMkLst>
          <pc:docMk/>
          <pc:sldMk cId="934401871" sldId="324"/>
        </pc:sldMkLst>
        <pc:spChg chg="mod">
          <ac:chgData name="Chowdhury, Shirazush Salekin" userId="af1a432b-c800-441b-9f81-1c64525ff22a" providerId="ADAL" clId="{C70530FE-E08C-4F70-B114-3C3DED809809}" dt="2024-10-01T15:23:16.957" v="147" actId="1076"/>
          <ac:spMkLst>
            <pc:docMk/>
            <pc:sldMk cId="934401871" sldId="324"/>
            <ac:spMk id="8" creationId="{DE9EB07F-5E94-AA67-6E81-776F8A3CAF68}"/>
          </ac:spMkLst>
        </pc:spChg>
        <pc:spChg chg="mod">
          <ac:chgData name="Chowdhury, Shirazush Salekin" userId="af1a432b-c800-441b-9f81-1c64525ff22a" providerId="ADAL" clId="{C70530FE-E08C-4F70-B114-3C3DED809809}" dt="2024-10-01T15:23:20.475" v="149" actId="1076"/>
          <ac:spMkLst>
            <pc:docMk/>
            <pc:sldMk cId="934401871" sldId="324"/>
            <ac:spMk id="9" creationId="{5BDC9331-8CFF-80B4-4B48-1DE1990E71ED}"/>
          </ac:spMkLst>
        </pc:spChg>
        <pc:spChg chg="mod">
          <ac:chgData name="Chowdhury, Shirazush Salekin" userId="af1a432b-c800-441b-9f81-1c64525ff22a" providerId="ADAL" clId="{C70530FE-E08C-4F70-B114-3C3DED809809}" dt="2024-10-01T15:35:49.021" v="684" actId="6549"/>
          <ac:spMkLst>
            <pc:docMk/>
            <pc:sldMk cId="934401871" sldId="324"/>
            <ac:spMk id="10" creationId="{D3AF64F8-C330-0A23-81B4-84FFDC678F77}"/>
          </ac:spMkLst>
        </pc:spChg>
        <pc:picChg chg="del mod">
          <ac:chgData name="Chowdhury, Shirazush Salekin" userId="af1a432b-c800-441b-9f81-1c64525ff22a" providerId="ADAL" clId="{C70530FE-E08C-4F70-B114-3C3DED809809}" dt="2024-10-01T15:18:29.516" v="82" actId="478"/>
          <ac:picMkLst>
            <pc:docMk/>
            <pc:sldMk cId="934401871" sldId="324"/>
            <ac:picMk id="4" creationId="{554EFF1F-3917-9FA2-6628-3865651FC404}"/>
          </ac:picMkLst>
        </pc:picChg>
      </pc:sldChg>
      <pc:sldChg chg="modSp add mod">
        <pc:chgData name="Chowdhury, Shirazush Salekin" userId="af1a432b-c800-441b-9f81-1c64525ff22a" providerId="ADAL" clId="{C70530FE-E08C-4F70-B114-3C3DED809809}" dt="2024-10-01T15:35:17.097" v="673" actId="6549"/>
        <pc:sldMkLst>
          <pc:docMk/>
          <pc:sldMk cId="593868901" sldId="325"/>
        </pc:sldMkLst>
        <pc:spChg chg="mod">
          <ac:chgData name="Chowdhury, Shirazush Salekin" userId="af1a432b-c800-441b-9f81-1c64525ff22a" providerId="ADAL" clId="{C70530FE-E08C-4F70-B114-3C3DED809809}" dt="2024-10-01T15:35:10.890" v="670" actId="6549"/>
          <ac:spMkLst>
            <pc:docMk/>
            <pc:sldMk cId="593868901" sldId="325"/>
            <ac:spMk id="19" creationId="{F7866C6C-8C11-E6D9-E7A4-B8C25D1C7883}"/>
          </ac:spMkLst>
        </pc:spChg>
        <pc:spChg chg="mod">
          <ac:chgData name="Chowdhury, Shirazush Salekin" userId="af1a432b-c800-441b-9f81-1c64525ff22a" providerId="ADAL" clId="{C70530FE-E08C-4F70-B114-3C3DED809809}" dt="2024-10-01T15:35:12.984" v="671" actId="6549"/>
          <ac:spMkLst>
            <pc:docMk/>
            <pc:sldMk cId="593868901" sldId="325"/>
            <ac:spMk id="20" creationId="{F64B835E-BB35-9788-75FE-A677EA76D723}"/>
          </ac:spMkLst>
        </pc:spChg>
        <pc:spChg chg="mod">
          <ac:chgData name="Chowdhury, Shirazush Salekin" userId="af1a432b-c800-441b-9f81-1c64525ff22a" providerId="ADAL" clId="{C70530FE-E08C-4F70-B114-3C3DED809809}" dt="2024-10-01T15:35:17.097" v="673" actId="6549"/>
          <ac:spMkLst>
            <pc:docMk/>
            <pc:sldMk cId="593868901" sldId="325"/>
            <ac:spMk id="21" creationId="{9466DD25-746F-8AC0-8501-8419C1D3F982}"/>
          </ac:spMkLst>
        </pc:spChg>
        <pc:spChg chg="mod">
          <ac:chgData name="Chowdhury, Shirazush Salekin" userId="af1a432b-c800-441b-9f81-1c64525ff22a" providerId="ADAL" clId="{C70530FE-E08C-4F70-B114-3C3DED809809}" dt="2024-10-01T15:35:14.740" v="672" actId="6549"/>
          <ac:spMkLst>
            <pc:docMk/>
            <pc:sldMk cId="593868901" sldId="325"/>
            <ac:spMk id="22" creationId="{10D7A83C-F085-C88F-615C-72E141AB7A60}"/>
          </ac:spMkLst>
        </pc:spChg>
      </pc:sldChg>
      <pc:sldChg chg="modSp add mod">
        <pc:chgData name="Chowdhury, Shirazush Salekin" userId="af1a432b-c800-441b-9f81-1c64525ff22a" providerId="ADAL" clId="{C70530FE-E08C-4F70-B114-3C3DED809809}" dt="2024-10-01T15:35:26.854" v="677" actId="6549"/>
        <pc:sldMkLst>
          <pc:docMk/>
          <pc:sldMk cId="3465267685" sldId="326"/>
        </pc:sldMkLst>
        <pc:spChg chg="mod">
          <ac:chgData name="Chowdhury, Shirazush Salekin" userId="af1a432b-c800-441b-9f81-1c64525ff22a" providerId="ADAL" clId="{C70530FE-E08C-4F70-B114-3C3DED809809}" dt="2024-10-01T15:35:20.936" v="674" actId="6549"/>
          <ac:spMkLst>
            <pc:docMk/>
            <pc:sldMk cId="3465267685" sldId="326"/>
            <ac:spMk id="22" creationId="{90CAC346-7024-0D69-1531-023165B5988B}"/>
          </ac:spMkLst>
        </pc:spChg>
        <pc:spChg chg="mod">
          <ac:chgData name="Chowdhury, Shirazush Salekin" userId="af1a432b-c800-441b-9f81-1c64525ff22a" providerId="ADAL" clId="{C70530FE-E08C-4F70-B114-3C3DED809809}" dt="2024-10-01T15:35:22.758" v="675" actId="6549"/>
          <ac:spMkLst>
            <pc:docMk/>
            <pc:sldMk cId="3465267685" sldId="326"/>
            <ac:spMk id="23" creationId="{E37566F6-0127-2C66-42EA-4A6E70E95019}"/>
          </ac:spMkLst>
        </pc:spChg>
        <pc:spChg chg="mod">
          <ac:chgData name="Chowdhury, Shirazush Salekin" userId="af1a432b-c800-441b-9f81-1c64525ff22a" providerId="ADAL" clId="{C70530FE-E08C-4F70-B114-3C3DED809809}" dt="2024-10-01T15:35:26.854" v="677" actId="6549"/>
          <ac:spMkLst>
            <pc:docMk/>
            <pc:sldMk cId="3465267685" sldId="326"/>
            <ac:spMk id="24" creationId="{CCC88057-199F-2F4F-B160-F6B8463CEC4F}"/>
          </ac:spMkLst>
        </pc:spChg>
        <pc:spChg chg="mod">
          <ac:chgData name="Chowdhury, Shirazush Salekin" userId="af1a432b-c800-441b-9f81-1c64525ff22a" providerId="ADAL" clId="{C70530FE-E08C-4F70-B114-3C3DED809809}" dt="2024-10-01T15:35:25.124" v="676" actId="6549"/>
          <ac:spMkLst>
            <pc:docMk/>
            <pc:sldMk cId="3465267685" sldId="326"/>
            <ac:spMk id="25" creationId="{548CB9DA-7321-59DB-328E-9B7479DBEBAA}"/>
          </ac:spMkLst>
        </pc:spChg>
      </pc:sldChg>
      <pc:sldChg chg="delSp add del mod">
        <pc:chgData name="Chowdhury, Shirazush Salekin" userId="af1a432b-c800-441b-9f81-1c64525ff22a" providerId="ADAL" clId="{C70530FE-E08C-4F70-B114-3C3DED809809}" dt="2024-10-01T15:26:19.217" v="257" actId="47"/>
        <pc:sldMkLst>
          <pc:docMk/>
          <pc:sldMk cId="1357911477" sldId="327"/>
        </pc:sldMkLst>
        <pc:picChg chg="del">
          <ac:chgData name="Chowdhury, Shirazush Salekin" userId="af1a432b-c800-441b-9f81-1c64525ff22a" providerId="ADAL" clId="{C70530FE-E08C-4F70-B114-3C3DED809809}" dt="2024-10-01T15:18:41.094" v="91" actId="478"/>
          <ac:picMkLst>
            <pc:docMk/>
            <pc:sldMk cId="1357911477" sldId="327"/>
            <ac:picMk id="5" creationId="{F477F835-4FAC-6A73-2447-7160F5322DFD}"/>
          </ac:picMkLst>
        </pc:picChg>
      </pc:sldChg>
      <pc:sldChg chg="delSp add del mod">
        <pc:chgData name="Chowdhury, Shirazush Salekin" userId="af1a432b-c800-441b-9f81-1c64525ff22a" providerId="ADAL" clId="{C70530FE-E08C-4F70-B114-3C3DED809809}" dt="2024-10-01T15:34:03.915" v="664" actId="47"/>
        <pc:sldMkLst>
          <pc:docMk/>
          <pc:sldMk cId="1646839923" sldId="329"/>
        </pc:sldMkLst>
        <pc:picChg chg="del">
          <ac:chgData name="Chowdhury, Shirazush Salekin" userId="af1a432b-c800-441b-9f81-1c64525ff22a" providerId="ADAL" clId="{C70530FE-E08C-4F70-B114-3C3DED809809}" dt="2024-10-01T15:18:46.332" v="99" actId="478"/>
          <ac:picMkLst>
            <pc:docMk/>
            <pc:sldMk cId="1646839923" sldId="329"/>
            <ac:picMk id="12" creationId="{F0109105-F7E6-8366-9C7E-C667E0564BEC}"/>
          </ac:picMkLst>
        </pc:picChg>
      </pc:sldChg>
      <pc:sldChg chg="addSp delSp modSp add mod modAnim">
        <pc:chgData name="Chowdhury, Shirazush Salekin" userId="af1a432b-c800-441b-9f81-1c64525ff22a" providerId="ADAL" clId="{C70530FE-E08C-4F70-B114-3C3DED809809}" dt="2024-10-01T15:35:40.321" v="682" actId="6549"/>
        <pc:sldMkLst>
          <pc:docMk/>
          <pc:sldMk cId="3013274371" sldId="330"/>
        </pc:sldMkLst>
        <pc:spChg chg="mod">
          <ac:chgData name="Chowdhury, Shirazush Salekin" userId="af1a432b-c800-441b-9f81-1c64525ff22a" providerId="ADAL" clId="{C70530FE-E08C-4F70-B114-3C3DED809809}" dt="2024-10-01T15:35:29.900" v="678" actId="6549"/>
          <ac:spMkLst>
            <pc:docMk/>
            <pc:sldMk cId="3013274371" sldId="330"/>
            <ac:spMk id="13" creationId="{4EC0EF64-09E1-F455-7899-5196F6229DE0}"/>
          </ac:spMkLst>
        </pc:spChg>
        <pc:spChg chg="mod">
          <ac:chgData name="Chowdhury, Shirazush Salekin" userId="af1a432b-c800-441b-9f81-1c64525ff22a" providerId="ADAL" clId="{C70530FE-E08C-4F70-B114-3C3DED809809}" dt="2024-10-01T15:35:31.776" v="679" actId="6549"/>
          <ac:spMkLst>
            <pc:docMk/>
            <pc:sldMk cId="3013274371" sldId="330"/>
            <ac:spMk id="14" creationId="{24B26488-594D-AA2F-0168-D018848E5745}"/>
          </ac:spMkLst>
        </pc:spChg>
        <pc:spChg chg="mod">
          <ac:chgData name="Chowdhury, Shirazush Salekin" userId="af1a432b-c800-441b-9f81-1c64525ff22a" providerId="ADAL" clId="{C70530FE-E08C-4F70-B114-3C3DED809809}" dt="2024-10-01T15:35:38.015" v="681" actId="1076"/>
          <ac:spMkLst>
            <pc:docMk/>
            <pc:sldMk cId="3013274371" sldId="330"/>
            <ac:spMk id="16" creationId="{CDE95A56-6E2B-602A-1A74-1DE3985ADD16}"/>
          </ac:spMkLst>
        </pc:spChg>
        <pc:spChg chg="mod">
          <ac:chgData name="Chowdhury, Shirazush Salekin" userId="af1a432b-c800-441b-9f81-1c64525ff22a" providerId="ADAL" clId="{C70530FE-E08C-4F70-B114-3C3DED809809}" dt="2024-10-01T15:35:40.321" v="682" actId="6549"/>
          <ac:spMkLst>
            <pc:docMk/>
            <pc:sldMk cId="3013274371" sldId="330"/>
            <ac:spMk id="17" creationId="{139A68A3-D68F-6F08-2ED9-6500E2BBA946}"/>
          </ac:spMkLst>
        </pc:spChg>
        <pc:picChg chg="add mod">
          <ac:chgData name="Chowdhury, Shirazush Salekin" userId="af1a432b-c800-441b-9f81-1c64525ff22a" providerId="ADAL" clId="{C70530FE-E08C-4F70-B114-3C3DED809809}" dt="2024-10-01T15:22:03.915" v="139" actId="1076"/>
          <ac:picMkLst>
            <pc:docMk/>
            <pc:sldMk cId="3013274371" sldId="330"/>
            <ac:picMk id="5" creationId="{EE2B9427-3E5A-507B-761F-DCC4F57F594E}"/>
          </ac:picMkLst>
        </pc:picChg>
        <pc:picChg chg="del">
          <ac:chgData name="Chowdhury, Shirazush Salekin" userId="af1a432b-c800-441b-9f81-1c64525ff22a" providerId="ADAL" clId="{C70530FE-E08C-4F70-B114-3C3DED809809}" dt="2024-10-01T15:22:00.964" v="137" actId="478"/>
          <ac:picMkLst>
            <pc:docMk/>
            <pc:sldMk cId="3013274371" sldId="330"/>
            <ac:picMk id="12" creationId="{C013EC0E-F5CD-C48A-AAF2-99B591DB2036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5:40:40.531" v="743" actId="1076"/>
        <pc:sldMkLst>
          <pc:docMk/>
          <pc:sldMk cId="78343202" sldId="331"/>
        </pc:sldMkLst>
        <pc:spChg chg="add del mod">
          <ac:chgData name="Chowdhury, Shirazush Salekin" userId="af1a432b-c800-441b-9f81-1c64525ff22a" providerId="ADAL" clId="{C70530FE-E08C-4F70-B114-3C3DED809809}" dt="2024-10-01T15:29:58.906" v="352" actId="478"/>
          <ac:spMkLst>
            <pc:docMk/>
            <pc:sldMk cId="78343202" sldId="331"/>
            <ac:spMk id="2" creationId="{DD03418D-E81D-BD85-4C7E-88DB07A3B326}"/>
          </ac:spMkLst>
        </pc:spChg>
        <pc:spChg chg="mod">
          <ac:chgData name="Chowdhury, Shirazush Salekin" userId="af1a432b-c800-441b-9f81-1c64525ff22a" providerId="ADAL" clId="{C70530FE-E08C-4F70-B114-3C3DED809809}" dt="2024-10-01T15:40:34.743" v="741" actId="20577"/>
          <ac:spMkLst>
            <pc:docMk/>
            <pc:sldMk cId="78343202" sldId="331"/>
            <ac:spMk id="14" creationId="{54DFB42C-5763-A44D-FB06-65CA245183E6}"/>
          </ac:spMkLst>
        </pc:spChg>
        <pc:spChg chg="mod">
          <ac:chgData name="Chowdhury, Shirazush Salekin" userId="af1a432b-c800-441b-9f81-1c64525ff22a" providerId="ADAL" clId="{C70530FE-E08C-4F70-B114-3C3DED809809}" dt="2024-10-01T15:40:40.531" v="743" actId="1076"/>
          <ac:spMkLst>
            <pc:docMk/>
            <pc:sldMk cId="78343202" sldId="331"/>
            <ac:spMk id="15" creationId="{0BE94348-BCFF-7A1E-2407-D7B0C1038544}"/>
          </ac:spMkLst>
        </pc:spChg>
        <pc:picChg chg="del mod">
          <ac:chgData name="Chowdhury, Shirazush Salekin" userId="af1a432b-c800-441b-9f81-1c64525ff22a" providerId="ADAL" clId="{C70530FE-E08C-4F70-B114-3C3DED809809}" dt="2024-10-01T15:18:43.543" v="95" actId="478"/>
          <ac:picMkLst>
            <pc:docMk/>
            <pc:sldMk cId="78343202" sldId="331"/>
            <ac:picMk id="12" creationId="{B748C3D0-AE2C-EC39-2940-30AEB8775C4D}"/>
          </ac:picMkLst>
        </pc:picChg>
      </pc:sldChg>
      <pc:sldChg chg="addSp modSp add mod modAnim">
        <pc:chgData name="Chowdhury, Shirazush Salekin" userId="af1a432b-c800-441b-9f81-1c64525ff22a" providerId="ADAL" clId="{C70530FE-E08C-4F70-B114-3C3DED809809}" dt="2024-10-01T16:12:34.821" v="1256" actId="14100"/>
        <pc:sldMkLst>
          <pc:docMk/>
          <pc:sldMk cId="2639872601" sldId="332"/>
        </pc:sldMkLst>
        <pc:spChg chg="add mod">
          <ac:chgData name="Chowdhury, Shirazush Salekin" userId="af1a432b-c800-441b-9f81-1c64525ff22a" providerId="ADAL" clId="{C70530FE-E08C-4F70-B114-3C3DED809809}" dt="2024-10-01T16:11:26.336" v="1247" actId="1076"/>
          <ac:spMkLst>
            <pc:docMk/>
            <pc:sldMk cId="2639872601" sldId="332"/>
            <ac:spMk id="8" creationId="{DDAE5F1C-9FBF-5E92-A740-2C7F15494824}"/>
          </ac:spMkLst>
        </pc:spChg>
        <pc:spChg chg="mod">
          <ac:chgData name="Chowdhury, Shirazush Salekin" userId="af1a432b-c800-441b-9f81-1c64525ff22a" providerId="ADAL" clId="{C70530FE-E08C-4F70-B114-3C3DED809809}" dt="2024-10-01T16:08:45.845" v="1120" actId="1076"/>
          <ac:spMkLst>
            <pc:docMk/>
            <pc:sldMk cId="2639872601" sldId="332"/>
            <ac:spMk id="12" creationId="{3854BEA2-F61D-2060-CA71-026FE0DCFD35}"/>
          </ac:spMkLst>
        </pc:spChg>
        <pc:grpChg chg="mod">
          <ac:chgData name="Chowdhury, Shirazush Salekin" userId="af1a432b-c800-441b-9f81-1c64525ff22a" providerId="ADAL" clId="{C70530FE-E08C-4F70-B114-3C3DED809809}" dt="2024-10-01T16:08:42.087" v="1119" actId="14100"/>
          <ac:grpSpMkLst>
            <pc:docMk/>
            <pc:sldMk cId="2639872601" sldId="332"/>
            <ac:grpSpMk id="10" creationId="{FFD93805-4028-BADD-EEC4-7784B14CF286}"/>
          </ac:grpSpMkLst>
        </pc:grpChg>
        <pc:cxnChg chg="add mod">
          <ac:chgData name="Chowdhury, Shirazush Salekin" userId="af1a432b-c800-441b-9f81-1c64525ff22a" providerId="ADAL" clId="{C70530FE-E08C-4F70-B114-3C3DED809809}" dt="2024-10-01T16:12:34.821" v="1256" actId="14100"/>
          <ac:cxnSpMkLst>
            <pc:docMk/>
            <pc:sldMk cId="2639872601" sldId="332"/>
            <ac:cxnSpMk id="5" creationId="{CE493BDE-5067-CCFE-152F-95CAC354B240}"/>
          </ac:cxnSpMkLst>
        </pc:cxnChg>
      </pc:sldChg>
      <pc:sldChg chg="delSp modSp add mod">
        <pc:chgData name="Chowdhury, Shirazush Salekin" userId="af1a432b-c800-441b-9f81-1c64525ff22a" providerId="ADAL" clId="{C70530FE-E08C-4F70-B114-3C3DED809809}" dt="2024-10-01T15:40:49.331" v="745" actId="20577"/>
        <pc:sldMkLst>
          <pc:docMk/>
          <pc:sldMk cId="3566936028" sldId="333"/>
        </pc:sldMkLst>
        <pc:spChg chg="mod">
          <ac:chgData name="Chowdhury, Shirazush Salekin" userId="af1a432b-c800-441b-9f81-1c64525ff22a" providerId="ADAL" clId="{C70530FE-E08C-4F70-B114-3C3DED809809}" dt="2024-10-01T15:40:49.331" v="745" actId="20577"/>
          <ac:spMkLst>
            <pc:docMk/>
            <pc:sldMk cId="3566936028" sldId="333"/>
            <ac:spMk id="7" creationId="{F486BFC9-9E3A-E750-E684-FFDD1D60AB02}"/>
          </ac:spMkLst>
        </pc:spChg>
        <pc:picChg chg="del mod">
          <ac:chgData name="Chowdhury, Shirazush Salekin" userId="af1a432b-c800-441b-9f81-1c64525ff22a" providerId="ADAL" clId="{C70530FE-E08C-4F70-B114-3C3DED809809}" dt="2024-10-01T15:18:45.556" v="98" actId="478"/>
          <ac:picMkLst>
            <pc:docMk/>
            <pc:sldMk cId="3566936028" sldId="333"/>
            <ac:picMk id="8" creationId="{26E5E66A-8148-4232-16F7-7DFD31945EF9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1:38.010" v="769" actId="20577"/>
        <pc:sldMkLst>
          <pc:docMk/>
          <pc:sldMk cId="3927021773" sldId="334"/>
        </pc:sldMkLst>
        <pc:spChg chg="mod">
          <ac:chgData name="Chowdhury, Shirazush Salekin" userId="af1a432b-c800-441b-9f81-1c64525ff22a" providerId="ADAL" clId="{C70530FE-E08C-4F70-B114-3C3DED809809}" dt="2024-10-01T15:41:38.010" v="769" actId="20577"/>
          <ac:spMkLst>
            <pc:docMk/>
            <pc:sldMk cId="3927021773" sldId="334"/>
            <ac:spMk id="5" creationId="{1023EB4D-73A8-1EDE-374B-7A50815D5E6E}"/>
          </ac:spMkLst>
        </pc:spChg>
        <pc:spChg chg="mod">
          <ac:chgData name="Chowdhury, Shirazush Salekin" userId="af1a432b-c800-441b-9f81-1c64525ff22a" providerId="ADAL" clId="{C70530FE-E08C-4F70-B114-3C3DED809809}" dt="2024-10-01T15:41:21.569" v="752" actId="20577"/>
          <ac:spMkLst>
            <pc:docMk/>
            <pc:sldMk cId="3927021773" sldId="334"/>
            <ac:spMk id="8" creationId="{060B626F-FC05-A820-1053-82A2F4450B73}"/>
          </ac:spMkLst>
        </pc:spChg>
        <pc:picChg chg="del">
          <ac:chgData name="Chowdhury, Shirazush Salekin" userId="af1a432b-c800-441b-9f81-1c64525ff22a" providerId="ADAL" clId="{C70530FE-E08C-4F70-B114-3C3DED809809}" dt="2024-10-01T15:18:51.816" v="106" actId="478"/>
          <ac:picMkLst>
            <pc:docMk/>
            <pc:sldMk cId="3927021773" sldId="334"/>
            <ac:picMk id="9" creationId="{F2EBADD0-EFDC-718F-ABC6-E3AD93DA9201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1:45.142" v="770" actId="20577"/>
        <pc:sldMkLst>
          <pc:docMk/>
          <pc:sldMk cId="4127556032" sldId="335"/>
        </pc:sldMkLst>
        <pc:spChg chg="mod">
          <ac:chgData name="Chowdhury, Shirazush Salekin" userId="af1a432b-c800-441b-9f81-1c64525ff22a" providerId="ADAL" clId="{C70530FE-E08C-4F70-B114-3C3DED809809}" dt="2024-10-01T15:41:45.142" v="770" actId="20577"/>
          <ac:spMkLst>
            <pc:docMk/>
            <pc:sldMk cId="4127556032" sldId="335"/>
            <ac:spMk id="8" creationId="{514CCB19-9872-751D-192C-8221C80AC817}"/>
          </ac:spMkLst>
        </pc:spChg>
        <pc:picChg chg="del">
          <ac:chgData name="Chowdhury, Shirazush Salekin" userId="af1a432b-c800-441b-9f81-1c64525ff22a" providerId="ADAL" clId="{C70530FE-E08C-4F70-B114-3C3DED809809}" dt="2024-10-01T15:18:52.536" v="107" actId="478"/>
          <ac:picMkLst>
            <pc:docMk/>
            <pc:sldMk cId="4127556032" sldId="335"/>
            <ac:picMk id="9" creationId="{25268C58-7FD7-A0BD-A8FF-F78D3C77C7F3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5:36:05.675" v="711" actId="20577"/>
        <pc:sldMkLst>
          <pc:docMk/>
          <pc:sldMk cId="4082792257" sldId="336"/>
        </pc:sldMkLst>
        <pc:spChg chg="add mod">
          <ac:chgData name="Chowdhury, Shirazush Salekin" userId="af1a432b-c800-441b-9f81-1c64525ff22a" providerId="ADAL" clId="{C70530FE-E08C-4F70-B114-3C3DED809809}" dt="2024-10-01T15:24:57.224" v="212" actId="1076"/>
          <ac:spMkLst>
            <pc:docMk/>
            <pc:sldMk cId="4082792257" sldId="336"/>
            <ac:spMk id="2" creationId="{3BCBF092-971A-A242-0F85-1D9AA8F4AD81}"/>
          </ac:spMkLst>
        </pc:spChg>
        <pc:spChg chg="add mod">
          <ac:chgData name="Chowdhury, Shirazush Salekin" userId="af1a432b-c800-441b-9f81-1c64525ff22a" providerId="ADAL" clId="{C70530FE-E08C-4F70-B114-3C3DED809809}" dt="2024-10-01T15:36:05.675" v="711" actId="20577"/>
          <ac:spMkLst>
            <pc:docMk/>
            <pc:sldMk cId="4082792257" sldId="336"/>
            <ac:spMk id="4" creationId="{E85DD78A-CA8B-14F8-3A43-00E816FC2D73}"/>
          </ac:spMkLst>
        </pc:spChg>
        <pc:picChg chg="del">
          <ac:chgData name="Chowdhury, Shirazush Salekin" userId="af1a432b-c800-441b-9f81-1c64525ff22a" providerId="ADAL" clId="{C70530FE-E08C-4F70-B114-3C3DED809809}" dt="2024-10-01T15:18:30.594" v="83" actId="478"/>
          <ac:picMkLst>
            <pc:docMk/>
            <pc:sldMk cId="4082792257" sldId="336"/>
            <ac:picMk id="3" creationId="{71AA69B8-1FDA-7998-9DCE-95CE9B97942B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5:39:55.396" v="732" actId="20577"/>
        <pc:sldMkLst>
          <pc:docMk/>
          <pc:sldMk cId="4084780068" sldId="337"/>
        </pc:sldMkLst>
        <pc:spChg chg="add mod">
          <ac:chgData name="Chowdhury, Shirazush Salekin" userId="af1a432b-c800-441b-9f81-1c64525ff22a" providerId="ADAL" clId="{C70530FE-E08C-4F70-B114-3C3DED809809}" dt="2024-10-01T15:25:29.733" v="220" actId="20577"/>
          <ac:spMkLst>
            <pc:docMk/>
            <pc:sldMk cId="4084780068" sldId="337"/>
            <ac:spMk id="2" creationId="{0726F170-3EB7-7DAD-B26D-C34E28220AEE}"/>
          </ac:spMkLst>
        </pc:spChg>
        <pc:spChg chg="add mod">
          <ac:chgData name="Chowdhury, Shirazush Salekin" userId="af1a432b-c800-441b-9f81-1c64525ff22a" providerId="ADAL" clId="{C70530FE-E08C-4F70-B114-3C3DED809809}" dt="2024-10-01T15:39:55.396" v="732" actId="20577"/>
          <ac:spMkLst>
            <pc:docMk/>
            <pc:sldMk cId="4084780068" sldId="337"/>
            <ac:spMk id="4" creationId="{86704117-7008-F2E6-EB90-F779D446AE7D}"/>
          </ac:spMkLst>
        </pc:spChg>
        <pc:picChg chg="del">
          <ac:chgData name="Chowdhury, Shirazush Salekin" userId="af1a432b-c800-441b-9f81-1c64525ff22a" providerId="ADAL" clId="{C70530FE-E08C-4F70-B114-3C3DED809809}" dt="2024-10-01T15:18:36.537" v="87" actId="478"/>
          <ac:picMkLst>
            <pc:docMk/>
            <pc:sldMk cId="4084780068" sldId="337"/>
            <ac:picMk id="3" creationId="{71AA69B8-1FDA-7998-9DCE-95CE9B97942B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5:40:22.929" v="739" actId="1076"/>
        <pc:sldMkLst>
          <pc:docMk/>
          <pc:sldMk cId="554741009" sldId="338"/>
        </pc:sldMkLst>
        <pc:spChg chg="add mod">
          <ac:chgData name="Chowdhury, Shirazush Salekin" userId="af1a432b-c800-441b-9f81-1c64525ff22a" providerId="ADAL" clId="{C70530FE-E08C-4F70-B114-3C3DED809809}" dt="2024-10-01T15:26:53.463" v="338" actId="20577"/>
          <ac:spMkLst>
            <pc:docMk/>
            <pc:sldMk cId="554741009" sldId="338"/>
            <ac:spMk id="2" creationId="{11B0574F-9A79-39FB-0D00-47869DE8EEB5}"/>
          </ac:spMkLst>
        </pc:spChg>
        <pc:spChg chg="add mod">
          <ac:chgData name="Chowdhury, Shirazush Salekin" userId="af1a432b-c800-441b-9f81-1c64525ff22a" providerId="ADAL" clId="{C70530FE-E08C-4F70-B114-3C3DED809809}" dt="2024-10-01T15:40:22.929" v="739" actId="1076"/>
          <ac:spMkLst>
            <pc:docMk/>
            <pc:sldMk cId="554741009" sldId="338"/>
            <ac:spMk id="4" creationId="{6A6375C0-1751-0AFC-B58F-001D56C9E45A}"/>
          </ac:spMkLst>
        </pc:spChg>
        <pc:picChg chg="del">
          <ac:chgData name="Chowdhury, Shirazush Salekin" userId="af1a432b-c800-441b-9f81-1c64525ff22a" providerId="ADAL" clId="{C70530FE-E08C-4F70-B114-3C3DED809809}" dt="2024-10-01T15:18:41.990" v="92" actId="478"/>
          <ac:picMkLst>
            <pc:docMk/>
            <pc:sldMk cId="554741009" sldId="338"/>
            <ac:picMk id="3" creationId="{71AA69B8-1FDA-7998-9DCE-95CE9B97942B}"/>
          </ac:picMkLst>
        </pc:picChg>
      </pc:sldChg>
      <pc:sldChg chg="addSp delSp modSp add mod">
        <pc:chgData name="Chowdhury, Shirazush Salekin" userId="af1a432b-c800-441b-9f81-1c64525ff22a" providerId="ADAL" clId="{C70530FE-E08C-4F70-B114-3C3DED809809}" dt="2024-10-01T16:08:32.096" v="1116" actId="1076"/>
        <pc:sldMkLst>
          <pc:docMk/>
          <pc:sldMk cId="1414041924" sldId="339"/>
        </pc:sldMkLst>
        <pc:spChg chg="mod">
          <ac:chgData name="Chowdhury, Shirazush Salekin" userId="af1a432b-c800-441b-9f81-1c64525ff22a" providerId="ADAL" clId="{C70530FE-E08C-4F70-B114-3C3DED809809}" dt="2024-10-01T16:08:32.096" v="1116" actId="1076"/>
          <ac:spMkLst>
            <pc:docMk/>
            <pc:sldMk cId="1414041924" sldId="339"/>
            <ac:spMk id="2" creationId="{265A48AC-C7D0-16B7-33A0-A6ED3D8A64DF}"/>
          </ac:spMkLst>
        </pc:spChg>
        <pc:spChg chg="mod">
          <ac:chgData name="Chowdhury, Shirazush Salekin" userId="af1a432b-c800-441b-9f81-1c64525ff22a" providerId="ADAL" clId="{C70530FE-E08C-4F70-B114-3C3DED809809}" dt="2024-10-01T16:08:16.738" v="1109" actId="1076"/>
          <ac:spMkLst>
            <pc:docMk/>
            <pc:sldMk cId="1414041924" sldId="339"/>
            <ac:spMk id="3" creationId="{D9207564-432A-63C0-1AB3-C19440486428}"/>
          </ac:spMkLst>
        </pc:spChg>
        <pc:spChg chg="add mod">
          <ac:chgData name="Chowdhury, Shirazush Salekin" userId="af1a432b-c800-441b-9f81-1c64525ff22a" providerId="ADAL" clId="{C70530FE-E08C-4F70-B114-3C3DED809809}" dt="2024-10-01T16:08:16.738" v="1109" actId="1076"/>
          <ac:spMkLst>
            <pc:docMk/>
            <pc:sldMk cId="1414041924" sldId="339"/>
            <ac:spMk id="5" creationId="{2F2C600C-9765-E939-9B57-BB96BD09C46B}"/>
          </ac:spMkLst>
        </pc:spChg>
        <pc:spChg chg="add mod">
          <ac:chgData name="Chowdhury, Shirazush Salekin" userId="af1a432b-c800-441b-9f81-1c64525ff22a" providerId="ADAL" clId="{C70530FE-E08C-4F70-B114-3C3DED809809}" dt="2024-10-01T16:06:01.241" v="977"/>
          <ac:spMkLst>
            <pc:docMk/>
            <pc:sldMk cId="1414041924" sldId="339"/>
            <ac:spMk id="10" creationId="{3DB3EEBD-A824-748A-3C9B-8A994E7109BD}"/>
          </ac:spMkLst>
        </pc:spChg>
        <pc:spChg chg="add mod">
          <ac:chgData name="Chowdhury, Shirazush Salekin" userId="af1a432b-c800-441b-9f81-1c64525ff22a" providerId="ADAL" clId="{C70530FE-E08C-4F70-B114-3C3DED809809}" dt="2024-10-01T16:08:16.738" v="1109" actId="1076"/>
          <ac:spMkLst>
            <pc:docMk/>
            <pc:sldMk cId="1414041924" sldId="339"/>
            <ac:spMk id="13" creationId="{982E8756-5E89-9585-EA9A-E66FDA339E10}"/>
          </ac:spMkLst>
        </pc:spChg>
        <pc:spChg chg="add mod">
          <ac:chgData name="Chowdhury, Shirazush Salekin" userId="af1a432b-c800-441b-9f81-1c64525ff22a" providerId="ADAL" clId="{C70530FE-E08C-4F70-B114-3C3DED809809}" dt="2024-10-01T16:08:16.738" v="1109" actId="1076"/>
          <ac:spMkLst>
            <pc:docMk/>
            <pc:sldMk cId="1414041924" sldId="339"/>
            <ac:spMk id="15" creationId="{4D90E61A-950B-A285-7D4A-0B67F9FF820D}"/>
          </ac:spMkLst>
        </pc:spChg>
        <pc:spChg chg="add mod">
          <ac:chgData name="Chowdhury, Shirazush Salekin" userId="af1a432b-c800-441b-9f81-1c64525ff22a" providerId="ADAL" clId="{C70530FE-E08C-4F70-B114-3C3DED809809}" dt="2024-10-01T16:08:23.438" v="1111" actId="1076"/>
          <ac:spMkLst>
            <pc:docMk/>
            <pc:sldMk cId="1414041924" sldId="339"/>
            <ac:spMk id="16" creationId="{F8F77F90-7D21-5EB7-AC98-7C86487926FC}"/>
          </ac:spMkLst>
        </pc:spChg>
        <pc:spChg chg="add mod">
          <ac:chgData name="Chowdhury, Shirazush Salekin" userId="af1a432b-c800-441b-9f81-1c64525ff22a" providerId="ADAL" clId="{C70530FE-E08C-4F70-B114-3C3DED809809}" dt="2024-10-01T16:08:16.738" v="1109" actId="1076"/>
          <ac:spMkLst>
            <pc:docMk/>
            <pc:sldMk cId="1414041924" sldId="339"/>
            <ac:spMk id="17" creationId="{A324A6A0-3980-E34B-1BF7-266FA550B274}"/>
          </ac:spMkLst>
        </pc:spChg>
        <pc:spChg chg="add mod">
          <ac:chgData name="Chowdhury, Shirazush Salekin" userId="af1a432b-c800-441b-9f81-1c64525ff22a" providerId="ADAL" clId="{C70530FE-E08C-4F70-B114-3C3DED809809}" dt="2024-10-01T16:08:20.384" v="1110" actId="12"/>
          <ac:spMkLst>
            <pc:docMk/>
            <pc:sldMk cId="1414041924" sldId="339"/>
            <ac:spMk id="18" creationId="{9D97DD4E-F9EE-4643-F762-5259C8F4A050}"/>
          </ac:spMkLst>
        </pc:spChg>
        <pc:picChg chg="add">
          <ac:chgData name="Chowdhury, Shirazush Salekin" userId="af1a432b-c800-441b-9f81-1c64525ff22a" providerId="ADAL" clId="{C70530FE-E08C-4F70-B114-3C3DED809809}" dt="2024-10-01T16:06:09.339" v="978"/>
          <ac:picMkLst>
            <pc:docMk/>
            <pc:sldMk cId="1414041924" sldId="339"/>
            <ac:picMk id="11" creationId="{3A5BAA7B-D359-7B45-223C-6337EF443857}"/>
          </ac:picMkLst>
        </pc:picChg>
        <pc:picChg chg="mod">
          <ac:chgData name="Chowdhury, Shirazush Salekin" userId="af1a432b-c800-441b-9f81-1c64525ff22a" providerId="ADAL" clId="{C70530FE-E08C-4F70-B114-3C3DED809809}" dt="2024-10-01T16:08:16.738" v="1109" actId="1076"/>
          <ac:picMkLst>
            <pc:docMk/>
            <pc:sldMk cId="1414041924" sldId="339"/>
            <ac:picMk id="12" creationId="{7B944253-28FE-0722-6FF6-301CF0C90A32}"/>
          </ac:picMkLst>
        </pc:picChg>
        <pc:cxnChg chg="add del">
          <ac:chgData name="Chowdhury, Shirazush Salekin" userId="af1a432b-c800-441b-9f81-1c64525ff22a" providerId="ADAL" clId="{C70530FE-E08C-4F70-B114-3C3DED809809}" dt="2024-10-01T16:05:48.698" v="974" actId="11529"/>
          <ac:cxnSpMkLst>
            <pc:docMk/>
            <pc:sldMk cId="1414041924" sldId="339"/>
            <ac:cxnSpMk id="7" creationId="{254FD80F-488A-5FE5-7EBF-00CA6C38D760}"/>
          </ac:cxnSpMkLst>
        </pc:cxnChg>
        <pc:cxnChg chg="add mod">
          <ac:chgData name="Chowdhury, Shirazush Salekin" userId="af1a432b-c800-441b-9f81-1c64525ff22a" providerId="ADAL" clId="{C70530FE-E08C-4F70-B114-3C3DED809809}" dt="2024-10-01T16:08:16.738" v="1109" actId="1076"/>
          <ac:cxnSpMkLst>
            <pc:docMk/>
            <pc:sldMk cId="1414041924" sldId="339"/>
            <ac:cxnSpMk id="9" creationId="{4F706800-9053-9CF1-609E-15E65ECB9B58}"/>
          </ac:cxnSpMkLst>
        </pc:cxnChg>
      </pc:sldChg>
      <pc:sldChg chg="delSp add del mod">
        <pc:chgData name="Chowdhury, Shirazush Salekin" userId="af1a432b-c800-441b-9f81-1c64525ff22a" providerId="ADAL" clId="{C70530FE-E08C-4F70-B114-3C3DED809809}" dt="2024-10-01T15:41:10.909" v="750" actId="47"/>
        <pc:sldMkLst>
          <pc:docMk/>
          <pc:sldMk cId="3286656397" sldId="339"/>
        </pc:sldMkLst>
        <pc:picChg chg="del">
          <ac:chgData name="Chowdhury, Shirazush Salekin" userId="af1a432b-c800-441b-9f81-1c64525ff22a" providerId="ADAL" clId="{C70530FE-E08C-4F70-B114-3C3DED809809}" dt="2024-10-01T15:18:50.249" v="104" actId="478"/>
          <ac:picMkLst>
            <pc:docMk/>
            <pc:sldMk cId="3286656397" sldId="339"/>
            <ac:picMk id="5" creationId="{74BBE486-347C-3B78-9DE8-F7768CDD5FF3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0:59.129" v="748" actId="20577"/>
        <pc:sldMkLst>
          <pc:docMk/>
          <pc:sldMk cId="932445850" sldId="340"/>
        </pc:sldMkLst>
        <pc:spChg chg="mod">
          <ac:chgData name="Chowdhury, Shirazush Salekin" userId="af1a432b-c800-441b-9f81-1c64525ff22a" providerId="ADAL" clId="{C70530FE-E08C-4F70-B114-3C3DED809809}" dt="2024-10-01T15:40:59.129" v="748" actId="20577"/>
          <ac:spMkLst>
            <pc:docMk/>
            <pc:sldMk cId="932445850" sldId="340"/>
            <ac:spMk id="7" creationId="{6AD784EA-2DFA-9F01-80FA-450F4F7FCA89}"/>
          </ac:spMkLst>
        </pc:spChg>
        <pc:picChg chg="del">
          <ac:chgData name="Chowdhury, Shirazush Salekin" userId="af1a432b-c800-441b-9f81-1c64525ff22a" providerId="ADAL" clId="{C70530FE-E08C-4F70-B114-3C3DED809809}" dt="2024-10-01T15:18:47.912" v="101" actId="478"/>
          <ac:picMkLst>
            <pc:docMk/>
            <pc:sldMk cId="932445850" sldId="340"/>
            <ac:picMk id="17" creationId="{9EECFC70-3448-355E-14E6-4ACA85903A10}"/>
          </ac:picMkLst>
        </pc:picChg>
      </pc:sldChg>
      <pc:sldChg chg="delSp modSp add mod">
        <pc:chgData name="Chowdhury, Shirazush Salekin" userId="af1a432b-c800-441b-9f81-1c64525ff22a" providerId="ADAL" clId="{C70530FE-E08C-4F70-B114-3C3DED809809}" dt="2024-10-01T15:41:04.710" v="749" actId="20577"/>
        <pc:sldMkLst>
          <pc:docMk/>
          <pc:sldMk cId="1310244937" sldId="341"/>
        </pc:sldMkLst>
        <pc:spChg chg="mod">
          <ac:chgData name="Chowdhury, Shirazush Salekin" userId="af1a432b-c800-441b-9f81-1c64525ff22a" providerId="ADAL" clId="{C70530FE-E08C-4F70-B114-3C3DED809809}" dt="2024-10-01T15:41:04.710" v="749" actId="20577"/>
          <ac:spMkLst>
            <pc:docMk/>
            <pc:sldMk cId="1310244937" sldId="341"/>
            <ac:spMk id="8" creationId="{A4400B49-82D8-B07D-E48F-5D268FF1A73E}"/>
          </ac:spMkLst>
        </pc:spChg>
        <pc:picChg chg="del">
          <ac:chgData name="Chowdhury, Shirazush Salekin" userId="af1a432b-c800-441b-9f81-1c64525ff22a" providerId="ADAL" clId="{C70530FE-E08C-4F70-B114-3C3DED809809}" dt="2024-10-01T15:18:48.619" v="102" actId="478"/>
          <ac:picMkLst>
            <pc:docMk/>
            <pc:sldMk cId="1310244937" sldId="341"/>
            <ac:picMk id="11" creationId="{25CB665E-6845-4F4F-E57D-F7ED69EB2F8D}"/>
          </ac:picMkLst>
        </pc:picChg>
      </pc:sldChg>
      <pc:sldChg chg="modSp add del mod">
        <pc:chgData name="Chowdhury, Shirazush Salekin" userId="af1a432b-c800-441b-9f81-1c64525ff22a" providerId="ADAL" clId="{C70530FE-E08C-4F70-B114-3C3DED809809}" dt="2024-10-01T16:05:18.800" v="969" actId="47"/>
        <pc:sldMkLst>
          <pc:docMk/>
          <pc:sldMk cId="993665546" sldId="342"/>
        </pc:sldMkLst>
        <pc:spChg chg="mod">
          <ac:chgData name="Chowdhury, Shirazush Salekin" userId="af1a432b-c800-441b-9f81-1c64525ff22a" providerId="ADAL" clId="{C70530FE-E08C-4F70-B114-3C3DED809809}" dt="2024-10-01T16:03:39.929" v="950" actId="20577"/>
          <ac:spMkLst>
            <pc:docMk/>
            <pc:sldMk cId="993665546" sldId="342"/>
            <ac:spMk id="6" creationId="{883DC43B-D018-5146-8E95-7F88F49FCB53}"/>
          </ac:spMkLst>
        </pc:spChg>
      </pc:sldChg>
      <pc:sldChg chg="delSp add del mod">
        <pc:chgData name="Chowdhury, Shirazush Salekin" userId="af1a432b-c800-441b-9f81-1c64525ff22a" providerId="ADAL" clId="{C70530FE-E08C-4F70-B114-3C3DED809809}" dt="2024-10-01T15:41:17.894" v="751" actId="47"/>
        <pc:sldMkLst>
          <pc:docMk/>
          <pc:sldMk cId="1895318181" sldId="342"/>
        </pc:sldMkLst>
        <pc:picChg chg="del">
          <ac:chgData name="Chowdhury, Shirazush Salekin" userId="af1a432b-c800-441b-9f81-1c64525ff22a" providerId="ADAL" clId="{C70530FE-E08C-4F70-B114-3C3DED809809}" dt="2024-10-01T15:18:50.966" v="105" actId="478"/>
          <ac:picMkLst>
            <pc:docMk/>
            <pc:sldMk cId="1895318181" sldId="342"/>
            <ac:picMk id="5" creationId="{74BBE486-347C-3B78-9DE8-F7768CDD5FF3}"/>
          </ac:picMkLst>
        </pc:picChg>
      </pc:sldChg>
      <pc:sldChg chg="modSp add mod">
        <pc:chgData name="Chowdhury, Shirazush Salekin" userId="af1a432b-c800-441b-9f81-1c64525ff22a" providerId="ADAL" clId="{C70530FE-E08C-4F70-B114-3C3DED809809}" dt="2024-10-01T15:19:31.395" v="114" actId="20577"/>
        <pc:sldMkLst>
          <pc:docMk/>
          <pc:sldMk cId="3162068001" sldId="343"/>
        </pc:sldMkLst>
        <pc:spChg chg="mod">
          <ac:chgData name="Chowdhury, Shirazush Salekin" userId="af1a432b-c800-441b-9f81-1c64525ff22a" providerId="ADAL" clId="{C70530FE-E08C-4F70-B114-3C3DED809809}" dt="2024-10-01T15:19:31.395" v="114" actId="20577"/>
          <ac:spMkLst>
            <pc:docMk/>
            <pc:sldMk cId="3162068001" sldId="343"/>
            <ac:spMk id="3" creationId="{30426D5C-A2CF-0F61-2171-D3E73568EE11}"/>
          </ac:spMkLst>
        </pc:spChg>
      </pc:sldChg>
      <pc:sldChg chg="addSp delSp modSp add del mod ord setBg delDesignElem">
        <pc:chgData name="Chowdhury, Shirazush Salekin" userId="af1a432b-c800-441b-9f81-1c64525ff22a" providerId="ADAL" clId="{C70530FE-E08C-4F70-B114-3C3DED809809}" dt="2024-10-01T16:44:29.691" v="1850" actId="14100"/>
        <pc:sldMkLst>
          <pc:docMk/>
          <pc:sldMk cId="2927003727" sldId="344"/>
        </pc:sldMkLst>
        <pc:spChg chg="mod">
          <ac:chgData name="Chowdhury, Shirazush Salekin" userId="af1a432b-c800-441b-9f81-1c64525ff22a" providerId="ADAL" clId="{C70530FE-E08C-4F70-B114-3C3DED809809}" dt="2024-10-01T16:44:29.691" v="1850" actId="14100"/>
          <ac:spMkLst>
            <pc:docMk/>
            <pc:sldMk cId="2927003727" sldId="344"/>
            <ac:spMk id="2" creationId="{5CF16AED-9AF3-E878-CA51-931DC605164D}"/>
          </ac:spMkLst>
        </pc:spChg>
        <pc:spChg chg="add del">
          <ac:chgData name="Chowdhury, Shirazush Salekin" userId="af1a432b-c800-441b-9f81-1c64525ff22a" providerId="ADAL" clId="{C70530FE-E08C-4F70-B114-3C3DED809809}" dt="2024-10-01T15:17:29.992" v="65"/>
          <ac:spMkLst>
            <pc:docMk/>
            <pc:sldMk cId="2927003727" sldId="344"/>
            <ac:spMk id="8" creationId="{B6CDA21F-E7AF-4C75-8395-33F58D5B0E45}"/>
          </ac:spMkLst>
        </pc:spChg>
        <pc:spChg chg="add del">
          <ac:chgData name="Chowdhury, Shirazush Salekin" userId="af1a432b-c800-441b-9f81-1c64525ff22a" providerId="ADAL" clId="{C70530FE-E08C-4F70-B114-3C3DED809809}" dt="2024-10-01T15:17:29.992" v="65"/>
          <ac:spMkLst>
            <pc:docMk/>
            <pc:sldMk cId="2927003727" sldId="344"/>
            <ac:spMk id="15" creationId="{D5B0017B-2ECA-49AF-B397-DC140825DF8D}"/>
          </ac:spMkLst>
        </pc:spChg>
        <pc:grpChg chg="add del">
          <ac:chgData name="Chowdhury, Shirazush Salekin" userId="af1a432b-c800-441b-9f81-1c64525ff22a" providerId="ADAL" clId="{C70530FE-E08C-4F70-B114-3C3DED809809}" dt="2024-10-01T15:17:29.992" v="65"/>
          <ac:grpSpMkLst>
            <pc:docMk/>
            <pc:sldMk cId="2927003727" sldId="344"/>
            <ac:grpSpMk id="10" creationId="{AE1C45F0-260A-458C-96ED-C1F6D2151219}"/>
          </ac:grpSpMkLst>
        </pc:grpChg>
        <pc:cxnChg chg="add del">
          <ac:chgData name="Chowdhury, Shirazush Salekin" userId="af1a432b-c800-441b-9f81-1c64525ff22a" providerId="ADAL" clId="{C70530FE-E08C-4F70-B114-3C3DED809809}" dt="2024-10-01T15:17:29.992" v="65"/>
          <ac:cxnSpMkLst>
            <pc:docMk/>
            <pc:sldMk cId="2927003727" sldId="344"/>
            <ac:cxnSpMk id="17" creationId="{6CF1BAF6-AD41-4082-B212-8A1F9A2E8779}"/>
          </ac:cxnSpMkLst>
        </pc:cxnChg>
      </pc:sldChg>
      <pc:sldChg chg="addSp delSp modSp new mod">
        <pc:chgData name="Chowdhury, Shirazush Salekin" userId="af1a432b-c800-441b-9f81-1c64525ff22a" providerId="ADAL" clId="{C70530FE-E08C-4F70-B114-3C3DED809809}" dt="2024-10-01T16:24:44.379" v="1384" actId="14100"/>
        <pc:sldMkLst>
          <pc:docMk/>
          <pc:sldMk cId="1864264227" sldId="345"/>
        </pc:sldMkLst>
        <pc:spChg chg="mod">
          <ac:chgData name="Chowdhury, Shirazush Salekin" userId="af1a432b-c800-441b-9f81-1c64525ff22a" providerId="ADAL" clId="{C70530FE-E08C-4F70-B114-3C3DED809809}" dt="2024-10-01T15:30:45.179" v="441" actId="404"/>
          <ac:spMkLst>
            <pc:docMk/>
            <pc:sldMk cId="1864264227" sldId="345"/>
            <ac:spMk id="2" creationId="{4AEC8FC8-EC43-44DB-7BE4-0DC1B67F4CB9}"/>
          </ac:spMkLst>
        </pc:spChg>
        <pc:spChg chg="add del">
          <ac:chgData name="Chowdhury, Shirazush Salekin" userId="af1a432b-c800-441b-9f81-1c64525ff22a" providerId="ADAL" clId="{C70530FE-E08C-4F70-B114-3C3DED809809}" dt="2024-10-01T15:30:55.007" v="444" actId="3680"/>
          <ac:spMkLst>
            <pc:docMk/>
            <pc:sldMk cId="1864264227" sldId="345"/>
            <ac:spMk id="3" creationId="{708C46A8-291A-5575-940D-46FA526C2320}"/>
          </ac:spMkLst>
        </pc:spChg>
        <pc:spChg chg="add mod">
          <ac:chgData name="Chowdhury, Shirazush Salekin" userId="af1a432b-c800-441b-9f81-1c64525ff22a" providerId="ADAL" clId="{C70530FE-E08C-4F70-B114-3C3DED809809}" dt="2024-10-01T16:24:44.379" v="1384" actId="14100"/>
          <ac:spMkLst>
            <pc:docMk/>
            <pc:sldMk cId="1864264227" sldId="345"/>
            <ac:spMk id="12" creationId="{D6AE99F6-73F0-62EA-889C-B48C9344D76C}"/>
          </ac:spMkLst>
        </pc:spChg>
        <pc:graphicFrameChg chg="add mod">
          <ac:chgData name="Chowdhury, Shirazush Salekin" userId="af1a432b-c800-441b-9f81-1c64525ff22a" providerId="ADAL" clId="{C70530FE-E08C-4F70-B114-3C3DED809809}" dt="2024-10-01T15:30:47.297" v="443"/>
          <ac:graphicFrameMkLst>
            <pc:docMk/>
            <pc:sldMk cId="1864264227" sldId="345"/>
            <ac:graphicFrameMk id="4" creationId="{AB210BE0-7211-BFFA-9952-171C39D4E702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5" creationId="{B9595507-3A67-AA26-E258-94AF51EDF7EB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6" creationId="{1B39C835-DEC4-E4A2-22CB-DBF015AB0EB0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7" creationId="{B3E5ECF4-63DC-8A07-FEE3-58CF56F3A8F9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8" creationId="{5BFA3384-CF65-7F6A-4A48-E3D94C4A7B29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9" creationId="{4F2E8F07-6382-418B-2E6F-0D9765EF950F}"/>
          </ac:graphicFrameMkLst>
        </pc:graphicFrameChg>
        <pc:graphicFrameChg chg="add mod">
          <ac:chgData name="Chowdhury, Shirazush Salekin" userId="af1a432b-c800-441b-9f81-1c64525ff22a" providerId="ADAL" clId="{C70530FE-E08C-4F70-B114-3C3DED809809}" dt="2024-10-01T15:30:46.316" v="442"/>
          <ac:graphicFrameMkLst>
            <pc:docMk/>
            <pc:sldMk cId="1864264227" sldId="345"/>
            <ac:graphicFrameMk id="10" creationId="{737F7A09-9D79-AD40-5462-D8C67185CE93}"/>
          </ac:graphicFrameMkLst>
        </pc:graphicFrameChg>
        <pc:graphicFrameChg chg="add mod ord modGraphic">
          <ac:chgData name="Chowdhury, Shirazush Salekin" userId="af1a432b-c800-441b-9f81-1c64525ff22a" providerId="ADAL" clId="{C70530FE-E08C-4F70-B114-3C3DED809809}" dt="2024-10-01T16:24:26.087" v="1376" actId="14734"/>
          <ac:graphicFrameMkLst>
            <pc:docMk/>
            <pc:sldMk cId="1864264227" sldId="345"/>
            <ac:graphicFrameMk id="11" creationId="{CF0DCABD-7F15-FDF3-9837-526C91A84F2C}"/>
          </ac:graphicFrameMkLst>
        </pc:graphicFrameChg>
      </pc:sldChg>
      <pc:sldChg chg="addSp delSp modSp add mod modAnim">
        <pc:chgData name="Chowdhury, Shirazush Salekin" userId="af1a432b-c800-441b-9f81-1c64525ff22a" providerId="ADAL" clId="{C70530FE-E08C-4F70-B114-3C3DED809809}" dt="2024-10-01T16:17:07.642" v="1365"/>
        <pc:sldMkLst>
          <pc:docMk/>
          <pc:sldMk cId="0" sldId="346"/>
        </pc:sldMkLst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5" creationId="{522BE061-5D03-877E-8211-14CDAE43D612}"/>
          </ac:spMkLst>
        </pc:spChg>
        <pc:spChg chg="mod">
          <ac:chgData name="Chowdhury, Shirazush Salekin" userId="af1a432b-c800-441b-9f81-1c64525ff22a" providerId="ADAL" clId="{C70530FE-E08C-4F70-B114-3C3DED809809}" dt="2024-10-01T16:12:18.132" v="1250" actId="14100"/>
          <ac:spMkLst>
            <pc:docMk/>
            <pc:sldMk cId="0" sldId="346"/>
            <ac:spMk id="6" creationId="{989CD0F3-790E-49F1-9D7A-2BCD31233497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7" creationId="{36319EC3-76D3-F181-7E4F-B6A8109BB2D7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8" creationId="{64B9C34A-342F-6B6B-F6DD-A9E490FEF316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9" creationId="{6A62DE36-8464-841F-C0CF-93AAA9EFD76F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10" creationId="{F4F15041-5196-1C81-82E0-A844CA6EE879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11" creationId="{1E66BBFA-EE8F-EA1A-41BB-A2B4DD25BBCD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12" creationId="{23582992-621D-911B-3035-20E564F369C8}"/>
          </ac:spMkLst>
        </pc:spChg>
        <pc:spChg chg="mod">
          <ac:chgData name="Chowdhury, Shirazush Salekin" userId="af1a432b-c800-441b-9f81-1c64525ff22a" providerId="ADAL" clId="{C70530FE-E08C-4F70-B114-3C3DED809809}" dt="2024-10-01T16:12:37.570" v="1258" actId="14100"/>
          <ac:spMkLst>
            <pc:docMk/>
            <pc:sldMk cId="0" sldId="346"/>
            <ac:spMk id="13" creationId="{FA051769-420D-56EA-A5BA-6D4257F5CD0A}"/>
          </ac:spMkLst>
        </pc:spChg>
        <pc:spChg chg="add del mod">
          <ac:chgData name="Chowdhury, Shirazush Salekin" userId="af1a432b-c800-441b-9f81-1c64525ff22a" providerId="ADAL" clId="{C70530FE-E08C-4F70-B114-3C3DED809809}" dt="2024-10-01T16:13:25.387" v="1262"/>
          <ac:spMkLst>
            <pc:docMk/>
            <pc:sldMk cId="0" sldId="346"/>
            <ac:spMk id="14" creationId="{F198059C-36D1-7CE6-E76A-1A790FAF76C4}"/>
          </ac:spMkLst>
        </pc:spChg>
        <pc:spChg chg="add mod">
          <ac:chgData name="Chowdhury, Shirazush Salekin" userId="af1a432b-c800-441b-9f81-1c64525ff22a" providerId="ADAL" clId="{C70530FE-E08C-4F70-B114-3C3DED809809}" dt="2024-10-01T16:15:15.259" v="1360" actId="313"/>
          <ac:spMkLst>
            <pc:docMk/>
            <pc:sldMk cId="0" sldId="346"/>
            <ac:spMk id="15" creationId="{23D999BF-09DC-80E4-65E6-3BAA19BE54D9}"/>
          </ac:spMkLst>
        </pc:spChg>
        <pc:spChg chg="mod">
          <ac:chgData name="Chowdhury, Shirazush Salekin" userId="af1a432b-c800-441b-9f81-1c64525ff22a" providerId="ADAL" clId="{C70530FE-E08C-4F70-B114-3C3DED809809}" dt="2024-10-01T16:12:22.052" v="1252" actId="14100"/>
          <ac:spMkLst>
            <pc:docMk/>
            <pc:sldMk cId="0" sldId="346"/>
            <ac:spMk id="57" creationId="{00000000-0000-0000-0000-000000000000}"/>
          </ac:spMkLst>
        </pc:spChg>
        <pc:picChg chg="mod">
          <ac:chgData name="Chowdhury, Shirazush Salekin" userId="af1a432b-c800-441b-9f81-1c64525ff22a" providerId="ADAL" clId="{C70530FE-E08C-4F70-B114-3C3DED809809}" dt="2024-10-01T16:12:37.570" v="1258" actId="14100"/>
          <ac:picMkLst>
            <pc:docMk/>
            <pc:sldMk cId="0" sldId="346"/>
            <ac:picMk id="4" creationId="{0795CA99-5D21-DF7D-A26B-198E8D399FB9}"/>
          </ac:picMkLst>
        </pc:picChg>
        <pc:cxnChg chg="add">
          <ac:chgData name="Chowdhury, Shirazush Salekin" userId="af1a432b-c800-441b-9f81-1c64525ff22a" providerId="ADAL" clId="{C70530FE-E08C-4F70-B114-3C3DED809809}" dt="2024-10-01T16:13:21.568" v="1259" actId="11529"/>
          <ac:cxnSpMkLst>
            <pc:docMk/>
            <pc:sldMk cId="0" sldId="346"/>
            <ac:cxnSpMk id="3" creationId="{F12127AA-26FF-8970-07E7-3AEA661B712E}"/>
          </ac:cxnSpMkLst>
        </pc:cxn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682730688" sldId="350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584127600" sldId="35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532175649" sldId="352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715641884" sldId="37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4257282204" sldId="372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615109005" sldId="374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966593531" sldId="375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687804735" sldId="376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454135975" sldId="377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494942462" sldId="378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756555942" sldId="379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55373114" sldId="383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771462710" sldId="384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288197383" sldId="385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977725965" sldId="388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010984508" sldId="390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237841208" sldId="39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421726228" sldId="392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44769326" sldId="393"/>
        </pc:sldMkLst>
      </pc:sldChg>
      <pc:sldChg chg="add del">
        <pc:chgData name="Chowdhury, Shirazush Salekin" userId="af1a432b-c800-441b-9f81-1c64525ff22a" providerId="ADAL" clId="{C70530FE-E08C-4F70-B114-3C3DED809809}" dt="2024-10-01T16:01:36.385" v="799"/>
        <pc:sldMkLst>
          <pc:docMk/>
          <pc:sldMk cId="580701327" sldId="394"/>
        </pc:sldMkLst>
      </pc:sldChg>
      <pc:sldChg chg="add ord">
        <pc:chgData name="Chowdhury, Shirazush Salekin" userId="af1a432b-c800-441b-9f81-1c64525ff22a" providerId="ADAL" clId="{C70530FE-E08C-4F70-B114-3C3DED809809}" dt="2024-10-01T16:42:11.362" v="1811"/>
        <pc:sldMkLst>
          <pc:docMk/>
          <pc:sldMk cId="927106821" sldId="394"/>
        </pc:sldMkLst>
      </pc:sldChg>
      <pc:sldChg chg="add del">
        <pc:chgData name="Chowdhury, Shirazush Salekin" userId="af1a432b-c800-441b-9f81-1c64525ff22a" providerId="ADAL" clId="{C70530FE-E08C-4F70-B114-3C3DED809809}" dt="2024-10-01T16:01:11.084" v="796" actId="2696"/>
        <pc:sldMkLst>
          <pc:docMk/>
          <pc:sldMk cId="1141265974" sldId="394"/>
        </pc:sldMkLst>
      </pc:sldChg>
      <pc:sldChg chg="add del">
        <pc:chgData name="Chowdhury, Shirazush Salekin" userId="af1a432b-c800-441b-9f81-1c64525ff22a" providerId="ADAL" clId="{C70530FE-E08C-4F70-B114-3C3DED809809}" dt="2024-10-01T16:01:11.084" v="796" actId="2696"/>
        <pc:sldMkLst>
          <pc:docMk/>
          <pc:sldMk cId="93403188" sldId="395"/>
        </pc:sldMkLst>
      </pc:sldChg>
      <pc:sldChg chg="add del">
        <pc:chgData name="Chowdhury, Shirazush Salekin" userId="af1a432b-c800-441b-9f81-1c64525ff22a" providerId="ADAL" clId="{C70530FE-E08C-4F70-B114-3C3DED809809}" dt="2024-10-01T16:01:36.385" v="799"/>
        <pc:sldMkLst>
          <pc:docMk/>
          <pc:sldMk cId="1532916850" sldId="395"/>
        </pc:sldMkLst>
      </pc:sldChg>
      <pc:sldChg chg="add ord">
        <pc:chgData name="Chowdhury, Shirazush Salekin" userId="af1a432b-c800-441b-9f81-1c64525ff22a" providerId="ADAL" clId="{C70530FE-E08C-4F70-B114-3C3DED809809}" dt="2024-10-01T16:42:11.362" v="1811"/>
        <pc:sldMkLst>
          <pc:docMk/>
          <pc:sldMk cId="3408102798" sldId="395"/>
        </pc:sldMkLst>
      </pc:sldChg>
      <pc:sldChg chg="add del">
        <pc:chgData name="Chowdhury, Shirazush Salekin" userId="af1a432b-c800-441b-9f81-1c64525ff22a" providerId="ADAL" clId="{C70530FE-E08C-4F70-B114-3C3DED809809}" dt="2024-10-01T16:01:36.385" v="799"/>
        <pc:sldMkLst>
          <pc:docMk/>
          <pc:sldMk cId="526585244" sldId="396"/>
        </pc:sldMkLst>
      </pc:sldChg>
      <pc:sldChg chg="add ord">
        <pc:chgData name="Chowdhury, Shirazush Salekin" userId="af1a432b-c800-441b-9f81-1c64525ff22a" providerId="ADAL" clId="{C70530FE-E08C-4F70-B114-3C3DED809809}" dt="2024-10-01T16:42:11.362" v="1811"/>
        <pc:sldMkLst>
          <pc:docMk/>
          <pc:sldMk cId="2696390328" sldId="396"/>
        </pc:sldMkLst>
      </pc:sldChg>
      <pc:sldChg chg="add del">
        <pc:chgData name="Chowdhury, Shirazush Salekin" userId="af1a432b-c800-441b-9f81-1c64525ff22a" providerId="ADAL" clId="{C70530FE-E08C-4F70-B114-3C3DED809809}" dt="2024-10-01T16:01:11.084" v="796" actId="2696"/>
        <pc:sldMkLst>
          <pc:docMk/>
          <pc:sldMk cId="2798644571" sldId="396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439156069" sldId="397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775001139" sldId="398"/>
        </pc:sldMkLst>
      </pc:sldChg>
      <pc:sldChg chg="add del">
        <pc:chgData name="Chowdhury, Shirazush Salekin" userId="af1a432b-c800-441b-9f81-1c64525ff22a" providerId="ADAL" clId="{C70530FE-E08C-4F70-B114-3C3DED809809}" dt="2024-10-01T16:18:49.813" v="1366" actId="47"/>
        <pc:sldMkLst>
          <pc:docMk/>
          <pc:sldMk cId="1403225589" sldId="400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4069839645" sldId="40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714641981" sldId="402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573858666" sldId="403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231928115" sldId="404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1327399983" sldId="405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731117944" sldId="406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189580307" sldId="407"/>
        </pc:sldMkLst>
      </pc:sldChg>
      <pc:sldChg chg="add modNotes">
        <pc:chgData name="Chowdhury, Shirazush Salekin" userId="af1a432b-c800-441b-9f81-1c64525ff22a" providerId="ADAL" clId="{C70530FE-E08C-4F70-B114-3C3DED809809}" dt="2024-10-01T16:01:11.085" v="797"/>
        <pc:sldMkLst>
          <pc:docMk/>
          <pc:sldMk cId="3250469691" sldId="408"/>
        </pc:sldMkLst>
      </pc:sldChg>
      <pc:sldChg chg="modSp add mod modNotes">
        <pc:chgData name="Chowdhury, Shirazush Salekin" userId="af1a432b-c800-441b-9f81-1c64525ff22a" providerId="ADAL" clId="{C70530FE-E08C-4F70-B114-3C3DED809809}" dt="2024-10-01T16:03:09.323" v="942" actId="14100"/>
        <pc:sldMkLst>
          <pc:docMk/>
          <pc:sldMk cId="149351998" sldId="409"/>
        </pc:sldMkLst>
        <pc:spChg chg="mod">
          <ac:chgData name="Chowdhury, Shirazush Salekin" userId="af1a432b-c800-441b-9f81-1c64525ff22a" providerId="ADAL" clId="{C70530FE-E08C-4F70-B114-3C3DED809809}" dt="2024-10-01T16:03:09.323" v="942" actId="14100"/>
          <ac:spMkLst>
            <pc:docMk/>
            <pc:sldMk cId="149351998" sldId="409"/>
            <ac:spMk id="2" creationId="{2E0614FC-F220-7CBA-A287-186B864F8BBE}"/>
          </ac:spMkLst>
        </pc:sp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798778611" sldId="410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377369633" sldId="411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704752555" sldId="412"/>
        </pc:sldMkLst>
      </pc:sldChg>
      <pc:sldChg chg="addSp modSp add mod">
        <pc:chgData name="Chowdhury, Shirazush Salekin" userId="af1a432b-c800-441b-9f81-1c64525ff22a" providerId="ADAL" clId="{C70530FE-E08C-4F70-B114-3C3DED809809}" dt="2024-10-01T16:04:33.906" v="960" actId="208"/>
        <pc:sldMkLst>
          <pc:docMk/>
          <pc:sldMk cId="1646201419" sldId="413"/>
        </pc:sldMkLst>
        <pc:spChg chg="add mod">
          <ac:chgData name="Chowdhury, Shirazush Salekin" userId="af1a432b-c800-441b-9f81-1c64525ff22a" providerId="ADAL" clId="{C70530FE-E08C-4F70-B114-3C3DED809809}" dt="2024-10-01T16:04:21.624" v="956" actId="14100"/>
          <ac:spMkLst>
            <pc:docMk/>
            <pc:sldMk cId="1646201419" sldId="413"/>
            <ac:spMk id="3" creationId="{6D9C6CC2-5150-4436-8B12-F311862F582E}"/>
          </ac:spMkLst>
        </pc:spChg>
        <pc:spChg chg="mod">
          <ac:chgData name="Chowdhury, Shirazush Salekin" userId="af1a432b-c800-441b-9f81-1c64525ff22a" providerId="ADAL" clId="{C70530FE-E08C-4F70-B114-3C3DED809809}" dt="2024-10-01T16:03:27.719" v="944" actId="20577"/>
          <ac:spMkLst>
            <pc:docMk/>
            <pc:sldMk cId="1646201419" sldId="413"/>
            <ac:spMk id="5" creationId="{2386B255-21DC-D8E2-19FB-CD4EAFD463DE}"/>
          </ac:spMkLst>
        </pc:spChg>
        <pc:cxnChg chg="add mod">
          <ac:chgData name="Chowdhury, Shirazush Salekin" userId="af1a432b-c800-441b-9f81-1c64525ff22a" providerId="ADAL" clId="{C70530FE-E08C-4F70-B114-3C3DED809809}" dt="2024-10-01T16:04:33.906" v="960" actId="208"/>
          <ac:cxnSpMkLst>
            <pc:docMk/>
            <pc:sldMk cId="1646201419" sldId="413"/>
            <ac:cxnSpMk id="7" creationId="{0297DDE5-B4D4-537D-9CEB-2D1BA03E7CE4}"/>
          </ac:cxnSpMkLst>
        </pc:cxnChg>
      </pc:sldChg>
      <pc:sldChg chg="addSp modSp add mod">
        <pc:chgData name="Chowdhury, Shirazush Salekin" userId="af1a432b-c800-441b-9f81-1c64525ff22a" providerId="ADAL" clId="{C70530FE-E08C-4F70-B114-3C3DED809809}" dt="2024-10-01T16:04:58.014" v="965" actId="1076"/>
        <pc:sldMkLst>
          <pc:docMk/>
          <pc:sldMk cId="1533372178" sldId="414"/>
        </pc:sldMkLst>
        <pc:spChg chg="mod">
          <ac:chgData name="Chowdhury, Shirazush Salekin" userId="af1a432b-c800-441b-9f81-1c64525ff22a" providerId="ADAL" clId="{C70530FE-E08C-4F70-B114-3C3DED809809}" dt="2024-10-01T16:03:31.658" v="946" actId="20577"/>
          <ac:spMkLst>
            <pc:docMk/>
            <pc:sldMk cId="1533372178" sldId="414"/>
            <ac:spMk id="3" creationId="{9451146C-F5EC-F4C7-EE5E-3A633E5AC51D}"/>
          </ac:spMkLst>
        </pc:spChg>
        <pc:spChg chg="mod">
          <ac:chgData name="Chowdhury, Shirazush Salekin" userId="af1a432b-c800-441b-9f81-1c64525ff22a" providerId="ADAL" clId="{C70530FE-E08C-4F70-B114-3C3DED809809}" dt="2024-10-01T16:04:58.014" v="965" actId="1076"/>
          <ac:spMkLst>
            <pc:docMk/>
            <pc:sldMk cId="1533372178" sldId="414"/>
            <ac:spMk id="8" creationId="{CCB17546-574B-39C8-A7A4-A861E247CE23}"/>
          </ac:spMkLst>
        </pc:spChg>
        <pc:cxnChg chg="add mod">
          <ac:chgData name="Chowdhury, Shirazush Salekin" userId="af1a432b-c800-441b-9f81-1c64525ff22a" providerId="ADAL" clId="{C70530FE-E08C-4F70-B114-3C3DED809809}" dt="2024-10-01T16:04:47.637" v="962" actId="1076"/>
          <ac:cxnSpMkLst>
            <pc:docMk/>
            <pc:sldMk cId="1533372178" sldId="414"/>
            <ac:cxnSpMk id="6" creationId="{E3A3A11E-F376-2FDC-66DA-2754CA12EDBB}"/>
          </ac:cxnSpMkLst>
        </pc:cxnChg>
      </pc:sldChg>
      <pc:sldChg chg="modSp add mod">
        <pc:chgData name="Chowdhury, Shirazush Salekin" userId="af1a432b-c800-441b-9f81-1c64525ff22a" providerId="ADAL" clId="{C70530FE-E08C-4F70-B114-3C3DED809809}" dt="2024-10-01T16:05:16.272" v="968" actId="20577"/>
        <pc:sldMkLst>
          <pc:docMk/>
          <pc:sldMk cId="4248923894" sldId="415"/>
        </pc:sldMkLst>
        <pc:spChg chg="mod">
          <ac:chgData name="Chowdhury, Shirazush Salekin" userId="af1a432b-c800-441b-9f81-1c64525ff22a" providerId="ADAL" clId="{C70530FE-E08C-4F70-B114-3C3DED809809}" dt="2024-10-01T16:03:35.554" v="948" actId="20577"/>
          <ac:spMkLst>
            <pc:docMk/>
            <pc:sldMk cId="4248923894" sldId="415"/>
            <ac:spMk id="3" creationId="{A3D54C11-F3DB-A689-6225-4BFB1CE2F99E}"/>
          </ac:spMkLst>
        </pc:spChg>
        <pc:spChg chg="mod">
          <ac:chgData name="Chowdhury, Shirazush Salekin" userId="af1a432b-c800-441b-9f81-1c64525ff22a" providerId="ADAL" clId="{C70530FE-E08C-4F70-B114-3C3DED809809}" dt="2024-10-01T16:05:16.272" v="968" actId="20577"/>
          <ac:spMkLst>
            <pc:docMk/>
            <pc:sldMk cId="4248923894" sldId="415"/>
            <ac:spMk id="7" creationId="{A616FD0A-546A-A8D1-E17C-3B9D0C4D20FF}"/>
          </ac:spMkLst>
        </pc:spChg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3009005842" sldId="416"/>
        </pc:sldMkLst>
      </pc:sldChg>
      <pc:sldChg chg="add">
        <pc:chgData name="Chowdhury, Shirazush Salekin" userId="af1a432b-c800-441b-9f81-1c64525ff22a" providerId="ADAL" clId="{C70530FE-E08C-4F70-B114-3C3DED809809}" dt="2024-10-01T16:00:33.665" v="795"/>
        <pc:sldMkLst>
          <pc:docMk/>
          <pc:sldMk cId="2339220597" sldId="417"/>
        </pc:sldMkLst>
      </pc:sldChg>
      <pc:sldChg chg="addSp delSp modSp new mod setBg addAnim">
        <pc:chgData name="Chowdhury, Shirazush Salekin" userId="af1a432b-c800-441b-9f81-1c64525ff22a" providerId="ADAL" clId="{C70530FE-E08C-4F70-B114-3C3DED809809}" dt="2024-10-01T16:02:49.872" v="941" actId="1076"/>
        <pc:sldMkLst>
          <pc:docMk/>
          <pc:sldMk cId="1649633673" sldId="418"/>
        </pc:sldMkLst>
        <pc:spChg chg="mod">
          <ac:chgData name="Chowdhury, Shirazush Salekin" userId="af1a432b-c800-441b-9f81-1c64525ff22a" providerId="ADAL" clId="{C70530FE-E08C-4F70-B114-3C3DED809809}" dt="2024-10-01T16:02:49.872" v="941" actId="1076"/>
          <ac:spMkLst>
            <pc:docMk/>
            <pc:sldMk cId="1649633673" sldId="418"/>
            <ac:spMk id="2" creationId="{8783D42C-9DE8-5202-CA79-A080969EC39E}"/>
          </ac:spMkLst>
        </pc:spChg>
        <pc:spChg chg="add del">
          <ac:chgData name="Chowdhury, Shirazush Salekin" userId="af1a432b-c800-441b-9f81-1c64525ff22a" providerId="ADAL" clId="{C70530FE-E08C-4F70-B114-3C3DED809809}" dt="2024-10-01T16:02:21.599" v="931" actId="478"/>
          <ac:spMkLst>
            <pc:docMk/>
            <pc:sldMk cId="1649633673" sldId="418"/>
            <ac:spMk id="3" creationId="{4FAC3299-F7FC-EF43-0E7E-76273A233513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7" creationId="{1A3C89F8-0D2F-47FF-B903-151248265F47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9" creationId="{C5CB530E-515E-412C-9DF1-5F8FFBD6F383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11" creationId="{712D4376-A578-4FF1-94FC-245E7A6A489F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13" creationId="{AEA7509D-F04F-40CB-A0B3-EEF16499CC9F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17" creationId="{508BEF50-7B1E-49A4-BC19-5F4F1D755E64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19" creationId="{3FBAD350-5664-4811-A208-657FB882D350}"/>
          </ac:spMkLst>
        </pc:spChg>
        <pc:spChg chg="add">
          <ac:chgData name="Chowdhury, Shirazush Salekin" userId="af1a432b-c800-441b-9f81-1c64525ff22a" providerId="ADAL" clId="{C70530FE-E08C-4F70-B114-3C3DED809809}" dt="2024-10-01T16:02:41.873" v="938" actId="26606"/>
          <ac:spMkLst>
            <pc:docMk/>
            <pc:sldMk cId="1649633673" sldId="418"/>
            <ac:spMk id="21" creationId="{C39ADB8F-D187-49D7-BDCF-C1B6DC727068}"/>
          </ac:spMkLst>
        </pc:spChg>
        <pc:cxnChg chg="add">
          <ac:chgData name="Chowdhury, Shirazush Salekin" userId="af1a432b-c800-441b-9f81-1c64525ff22a" providerId="ADAL" clId="{C70530FE-E08C-4F70-B114-3C3DED809809}" dt="2024-10-01T16:02:41.873" v="938" actId="26606"/>
          <ac:cxnSpMkLst>
            <pc:docMk/>
            <pc:sldMk cId="1649633673" sldId="418"/>
            <ac:cxnSpMk id="15" creationId="{56020367-4FD5-4596-8E10-C5F095CD8DBF}"/>
          </ac:cxnSpMkLst>
        </pc:cxnChg>
      </pc:sldChg>
      <pc:sldChg chg="addSp delSp modSp new mod setBg">
        <pc:chgData name="Chowdhury, Shirazush Salekin" userId="af1a432b-c800-441b-9f81-1c64525ff22a" providerId="ADAL" clId="{C70530FE-E08C-4F70-B114-3C3DED809809}" dt="2024-10-01T16:27:26.300" v="1477" actId="26606"/>
        <pc:sldMkLst>
          <pc:docMk/>
          <pc:sldMk cId="1027235537" sldId="419"/>
        </pc:sldMkLst>
        <pc:spChg chg="mod">
          <ac:chgData name="Chowdhury, Shirazush Salekin" userId="af1a432b-c800-441b-9f81-1c64525ff22a" providerId="ADAL" clId="{C70530FE-E08C-4F70-B114-3C3DED809809}" dt="2024-10-01T16:27:26.300" v="1477" actId="26606"/>
          <ac:spMkLst>
            <pc:docMk/>
            <pc:sldMk cId="1027235537" sldId="419"/>
            <ac:spMk id="2" creationId="{CF47CE5E-34A4-923E-5B24-03E56C75D45A}"/>
          </ac:spMkLst>
        </pc:spChg>
        <pc:spChg chg="mod">
          <ac:chgData name="Chowdhury, Shirazush Salekin" userId="af1a432b-c800-441b-9f81-1c64525ff22a" providerId="ADAL" clId="{C70530FE-E08C-4F70-B114-3C3DED809809}" dt="2024-10-01T16:27:26.300" v="1477" actId="26606"/>
          <ac:spMkLst>
            <pc:docMk/>
            <pc:sldMk cId="1027235537" sldId="419"/>
            <ac:spMk id="3" creationId="{D57699E0-E4A1-3C10-7E19-16BD166AB9D6}"/>
          </ac:spMkLst>
        </pc:spChg>
        <pc:spChg chg="add">
          <ac:chgData name="Chowdhury, Shirazush Salekin" userId="af1a432b-c800-441b-9f81-1c64525ff22a" providerId="ADAL" clId="{C70530FE-E08C-4F70-B114-3C3DED809809}" dt="2024-10-01T16:27:26.300" v="1477" actId="26606"/>
          <ac:spMkLst>
            <pc:docMk/>
            <pc:sldMk cId="1027235537" sldId="419"/>
            <ac:spMk id="8" creationId="{9095C1F4-AE7F-44E4-8693-40D3D6831140}"/>
          </ac:spMkLst>
        </pc:spChg>
        <pc:spChg chg="add del">
          <ac:chgData name="Chowdhury, Shirazush Salekin" userId="af1a432b-c800-441b-9f81-1c64525ff22a" providerId="ADAL" clId="{C70530FE-E08C-4F70-B114-3C3DED809809}" dt="2024-10-01T16:27:26.283" v="1476" actId="26606"/>
          <ac:spMkLst>
            <pc:docMk/>
            <pc:sldMk cId="1027235537" sldId="419"/>
            <ac:spMk id="9" creationId="{B210AC1D-4063-4C6E-9528-FA9C4C0C18E6}"/>
          </ac:spMkLst>
        </pc:spChg>
        <pc:spChg chg="add del">
          <ac:chgData name="Chowdhury, Shirazush Salekin" userId="af1a432b-c800-441b-9f81-1c64525ff22a" providerId="ADAL" clId="{C70530FE-E08C-4F70-B114-3C3DED809809}" dt="2024-10-01T16:27:26.283" v="1476" actId="26606"/>
          <ac:spMkLst>
            <pc:docMk/>
            <pc:sldMk cId="1027235537" sldId="419"/>
            <ac:spMk id="11" creationId="{02F8C595-E68C-4306-AED8-DC7826A0A506}"/>
          </ac:spMkLst>
        </pc:spChg>
        <pc:spChg chg="add">
          <ac:chgData name="Chowdhury, Shirazush Salekin" userId="af1a432b-c800-441b-9f81-1c64525ff22a" providerId="ADAL" clId="{C70530FE-E08C-4F70-B114-3C3DED809809}" dt="2024-10-01T16:27:26.300" v="1477" actId="26606"/>
          <ac:spMkLst>
            <pc:docMk/>
            <pc:sldMk cId="1027235537" sldId="419"/>
            <ac:spMk id="14" creationId="{871AEA07-1E14-44B4-8E55-64EF049CD66F}"/>
          </ac:spMkLst>
        </pc:spChg>
        <pc:grpChg chg="add">
          <ac:chgData name="Chowdhury, Shirazush Salekin" userId="af1a432b-c800-441b-9f81-1c64525ff22a" providerId="ADAL" clId="{C70530FE-E08C-4F70-B114-3C3DED809809}" dt="2024-10-01T16:27:26.300" v="1477" actId="26606"/>
          <ac:grpSpMkLst>
            <pc:docMk/>
            <pc:sldMk cId="1027235537" sldId="419"/>
            <ac:grpSpMk id="10" creationId="{8734DDD3-F723-4DD3-8ABE-EC0B2AC87D74}"/>
          </ac:grpSpMkLst>
        </pc:grpChg>
        <pc:picChg chg="add del">
          <ac:chgData name="Chowdhury, Shirazush Salekin" userId="af1a432b-c800-441b-9f81-1c64525ff22a" providerId="ADAL" clId="{C70530FE-E08C-4F70-B114-3C3DED809809}" dt="2024-10-01T16:27:26.283" v="1476" actId="26606"/>
          <ac:picMkLst>
            <pc:docMk/>
            <pc:sldMk cId="1027235537" sldId="419"/>
            <ac:picMk id="5" creationId="{6952794A-83D8-24BC-8036-FEB10F00F39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B30C42-5004-41D8-A63A-7290D87DF3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9E21F97-909A-46DC-B171-022789C9A339}">
      <dgm:prSet/>
      <dgm:spPr/>
      <dgm:t>
        <a:bodyPr/>
        <a:lstStyle/>
        <a:p>
          <a:pPr>
            <a:defRPr b="1"/>
          </a:pPr>
          <a:r>
            <a:rPr lang="en-US" dirty="0"/>
            <a:t>PLL Introduction</a:t>
          </a:r>
        </a:p>
        <a:p>
          <a:pPr>
            <a:defRPr b="1"/>
          </a:pPr>
          <a:r>
            <a:rPr lang="en-US" dirty="0"/>
            <a:t>[Pages: 3 to 12]</a:t>
          </a:r>
        </a:p>
      </dgm:t>
    </dgm:pt>
    <dgm:pt modelId="{5BD7DCC7-5A95-4D53-8C7F-4DE44FBE86FA}" type="parTrans" cxnId="{6DF315F4-94F8-4A10-92B7-AA0939D9E5F4}">
      <dgm:prSet/>
      <dgm:spPr/>
      <dgm:t>
        <a:bodyPr/>
        <a:lstStyle/>
        <a:p>
          <a:endParaRPr lang="en-US"/>
        </a:p>
      </dgm:t>
    </dgm:pt>
    <dgm:pt modelId="{EFC4FF99-5265-4370-895B-CAE66FDF80B5}" type="sibTrans" cxnId="{6DF315F4-94F8-4A10-92B7-AA0939D9E5F4}">
      <dgm:prSet/>
      <dgm:spPr/>
      <dgm:t>
        <a:bodyPr/>
        <a:lstStyle/>
        <a:p>
          <a:endParaRPr lang="en-US"/>
        </a:p>
      </dgm:t>
    </dgm:pt>
    <dgm:pt modelId="{FFAA7532-23FF-4154-9E93-2CF9FC2C01C4}">
      <dgm:prSet/>
      <dgm:spPr/>
      <dgm:t>
        <a:bodyPr/>
        <a:lstStyle/>
        <a:p>
          <a:pPr>
            <a:defRPr b="1"/>
          </a:pPr>
          <a:r>
            <a:rPr lang="en-US" dirty="0"/>
            <a:t>Condition for the locked/steady state</a:t>
          </a:r>
        </a:p>
        <a:p>
          <a:pPr>
            <a:defRPr b="1"/>
          </a:pPr>
          <a:r>
            <a:rPr lang="en-US" dirty="0"/>
            <a:t>[Page: 13]</a:t>
          </a:r>
        </a:p>
      </dgm:t>
    </dgm:pt>
    <dgm:pt modelId="{75173165-EE2A-42BC-9D0B-1E61B80E1020}" type="parTrans" cxnId="{7676B0F5-7FC3-4086-BD12-738427E4010E}">
      <dgm:prSet/>
      <dgm:spPr/>
      <dgm:t>
        <a:bodyPr/>
        <a:lstStyle/>
        <a:p>
          <a:endParaRPr lang="en-US"/>
        </a:p>
      </dgm:t>
    </dgm:pt>
    <dgm:pt modelId="{F306A91A-1304-4513-BBC0-2A07AE72814C}" type="sibTrans" cxnId="{7676B0F5-7FC3-4086-BD12-738427E4010E}">
      <dgm:prSet/>
      <dgm:spPr/>
      <dgm:t>
        <a:bodyPr/>
        <a:lstStyle/>
        <a:p>
          <a:endParaRPr lang="en-US"/>
        </a:p>
      </dgm:t>
    </dgm:pt>
    <dgm:pt modelId="{E7B6CE53-A81C-42CD-A47D-DDE2C353A269}">
      <dgm:prSet/>
      <dgm:spPr/>
      <dgm:t>
        <a:bodyPr/>
        <a:lstStyle/>
        <a:p>
          <a:pPr>
            <a:defRPr b="1"/>
          </a:pPr>
          <a:r>
            <a:rPr lang="en-US" dirty="0"/>
            <a:t>Discussion on the PLL Design (Mostly Theoretical) </a:t>
          </a:r>
        </a:p>
        <a:p>
          <a:pPr>
            <a:defRPr b="1"/>
          </a:pPr>
          <a:r>
            <a:rPr lang="en-US" dirty="0"/>
            <a:t>[Pages: 14 to 58]</a:t>
          </a:r>
        </a:p>
      </dgm:t>
    </dgm:pt>
    <dgm:pt modelId="{B8403BC1-B14B-4CA5-A27B-4B882FCA454D}" type="parTrans" cxnId="{59B0C042-55F3-4C66-9FC6-CBE78EA78E1C}">
      <dgm:prSet/>
      <dgm:spPr/>
      <dgm:t>
        <a:bodyPr/>
        <a:lstStyle/>
        <a:p>
          <a:endParaRPr lang="en-US"/>
        </a:p>
      </dgm:t>
    </dgm:pt>
    <dgm:pt modelId="{6E763A04-2871-4772-B391-60DF0041D032}" type="sibTrans" cxnId="{59B0C042-55F3-4C66-9FC6-CBE78EA78E1C}">
      <dgm:prSet/>
      <dgm:spPr/>
      <dgm:t>
        <a:bodyPr/>
        <a:lstStyle/>
        <a:p>
          <a:endParaRPr lang="en-US"/>
        </a:p>
      </dgm:t>
    </dgm:pt>
    <dgm:pt modelId="{C069FAEB-1BA4-401F-98AD-49D19D278D08}">
      <dgm:prSet/>
      <dgm:spPr/>
      <dgm:t>
        <a:bodyPr/>
        <a:lstStyle/>
        <a:p>
          <a:r>
            <a:rPr lang="en-US"/>
            <a:t>Phase Frequency Detector</a:t>
          </a:r>
        </a:p>
      </dgm:t>
    </dgm:pt>
    <dgm:pt modelId="{212AB898-6BCD-44A9-B0E2-06EB60178312}" type="parTrans" cxnId="{4FDB08D5-D76A-47DA-B983-23B00839A4F7}">
      <dgm:prSet/>
      <dgm:spPr/>
      <dgm:t>
        <a:bodyPr/>
        <a:lstStyle/>
        <a:p>
          <a:endParaRPr lang="en-US"/>
        </a:p>
      </dgm:t>
    </dgm:pt>
    <dgm:pt modelId="{0E9EE6C5-3695-415C-8E8B-02A2F9E08018}" type="sibTrans" cxnId="{4FDB08D5-D76A-47DA-B983-23B00839A4F7}">
      <dgm:prSet/>
      <dgm:spPr/>
      <dgm:t>
        <a:bodyPr/>
        <a:lstStyle/>
        <a:p>
          <a:endParaRPr lang="en-US"/>
        </a:p>
      </dgm:t>
    </dgm:pt>
    <dgm:pt modelId="{741F7218-B41D-4354-990C-087DED803265}">
      <dgm:prSet/>
      <dgm:spPr/>
      <dgm:t>
        <a:bodyPr/>
        <a:lstStyle/>
        <a:p>
          <a:r>
            <a:rPr lang="en-US"/>
            <a:t>Charge Pump and Loop Filter</a:t>
          </a:r>
        </a:p>
      </dgm:t>
    </dgm:pt>
    <dgm:pt modelId="{F47D8B5B-29AC-4B66-8560-BDA5A8767D31}" type="parTrans" cxnId="{360BF5EE-CD04-4122-B0B4-F57C7F71ECD4}">
      <dgm:prSet/>
      <dgm:spPr/>
      <dgm:t>
        <a:bodyPr/>
        <a:lstStyle/>
        <a:p>
          <a:endParaRPr lang="en-US"/>
        </a:p>
      </dgm:t>
    </dgm:pt>
    <dgm:pt modelId="{88BDD978-8AC5-4C52-B3E7-4DB41BE73FF6}" type="sibTrans" cxnId="{360BF5EE-CD04-4122-B0B4-F57C7F71ECD4}">
      <dgm:prSet/>
      <dgm:spPr/>
      <dgm:t>
        <a:bodyPr/>
        <a:lstStyle/>
        <a:p>
          <a:endParaRPr lang="en-US"/>
        </a:p>
      </dgm:t>
    </dgm:pt>
    <dgm:pt modelId="{657FB529-2EA9-4892-BAA3-E57A03CB0E07}">
      <dgm:prSet/>
      <dgm:spPr/>
      <dgm:t>
        <a:bodyPr/>
        <a:lstStyle/>
        <a:p>
          <a:r>
            <a:rPr lang="en-US"/>
            <a:t>Voltage Controlled Oscillator</a:t>
          </a:r>
        </a:p>
      </dgm:t>
    </dgm:pt>
    <dgm:pt modelId="{90A7A32C-5F7B-42D2-B252-E71B04455560}" type="parTrans" cxnId="{E11BD93E-337B-4343-B8A7-DC39FFED315E}">
      <dgm:prSet/>
      <dgm:spPr/>
      <dgm:t>
        <a:bodyPr/>
        <a:lstStyle/>
        <a:p>
          <a:endParaRPr lang="en-US"/>
        </a:p>
      </dgm:t>
    </dgm:pt>
    <dgm:pt modelId="{031E8A81-0711-43D2-A355-9123ED284119}" type="sibTrans" cxnId="{E11BD93E-337B-4343-B8A7-DC39FFED315E}">
      <dgm:prSet/>
      <dgm:spPr/>
      <dgm:t>
        <a:bodyPr/>
        <a:lstStyle/>
        <a:p>
          <a:endParaRPr lang="en-US"/>
        </a:p>
      </dgm:t>
    </dgm:pt>
    <dgm:pt modelId="{C3A7D039-A035-4FC7-8DD0-FB3A6F0D2D78}">
      <dgm:prSet/>
      <dgm:spPr/>
      <dgm:t>
        <a:bodyPr/>
        <a:lstStyle/>
        <a:p>
          <a:r>
            <a:rPr lang="en-US"/>
            <a:t>Divider Circuits</a:t>
          </a:r>
        </a:p>
      </dgm:t>
    </dgm:pt>
    <dgm:pt modelId="{F2F71515-8FF1-42AF-9271-4A247F1FEDD7}" type="parTrans" cxnId="{6D977067-95E3-49C3-90AC-75B2E9763E07}">
      <dgm:prSet/>
      <dgm:spPr/>
      <dgm:t>
        <a:bodyPr/>
        <a:lstStyle/>
        <a:p>
          <a:endParaRPr lang="en-US"/>
        </a:p>
      </dgm:t>
    </dgm:pt>
    <dgm:pt modelId="{E2C9FD4A-6024-4D67-A8EA-FB699B3F0BE6}" type="sibTrans" cxnId="{6D977067-95E3-49C3-90AC-75B2E9763E07}">
      <dgm:prSet/>
      <dgm:spPr/>
      <dgm:t>
        <a:bodyPr/>
        <a:lstStyle/>
        <a:p>
          <a:endParaRPr lang="en-US"/>
        </a:p>
      </dgm:t>
    </dgm:pt>
    <dgm:pt modelId="{3CF2785F-B6F9-4D51-A20E-C35FD14124CD}">
      <dgm:prSet/>
      <dgm:spPr/>
      <dgm:t>
        <a:bodyPr/>
        <a:lstStyle/>
        <a:p>
          <a:r>
            <a:rPr lang="en-US"/>
            <a:t>Whole Circuit Schematic and Layout example</a:t>
          </a:r>
        </a:p>
      </dgm:t>
    </dgm:pt>
    <dgm:pt modelId="{E1B1FE41-155E-4785-8E47-F460E16C5A7A}" type="parTrans" cxnId="{2ABBEA7D-733B-421F-9CC2-6ACF778661FF}">
      <dgm:prSet/>
      <dgm:spPr/>
      <dgm:t>
        <a:bodyPr/>
        <a:lstStyle/>
        <a:p>
          <a:endParaRPr lang="en-US"/>
        </a:p>
      </dgm:t>
    </dgm:pt>
    <dgm:pt modelId="{AEC17A75-8461-426E-AD05-EAE1BF5129D6}" type="sibTrans" cxnId="{2ABBEA7D-733B-421F-9CC2-6ACF778661FF}">
      <dgm:prSet/>
      <dgm:spPr/>
      <dgm:t>
        <a:bodyPr/>
        <a:lstStyle/>
        <a:p>
          <a:endParaRPr lang="en-US"/>
        </a:p>
      </dgm:t>
    </dgm:pt>
    <dgm:pt modelId="{33E89287-BC79-45CB-8E55-4333122DA539}">
      <dgm:prSet/>
      <dgm:spPr/>
      <dgm:t>
        <a:bodyPr/>
        <a:lstStyle/>
        <a:p>
          <a:r>
            <a:rPr lang="en-US"/>
            <a:t>Results</a:t>
          </a:r>
        </a:p>
      </dgm:t>
    </dgm:pt>
    <dgm:pt modelId="{BF58D8F2-2716-4476-86D4-400052F433DC}" type="parTrans" cxnId="{4E7C3E97-6DCA-4564-A40F-3C3BFE86B06F}">
      <dgm:prSet/>
      <dgm:spPr/>
      <dgm:t>
        <a:bodyPr/>
        <a:lstStyle/>
        <a:p>
          <a:endParaRPr lang="en-US"/>
        </a:p>
      </dgm:t>
    </dgm:pt>
    <dgm:pt modelId="{D6C7F90F-9726-42A3-A313-D99AB0BE089A}" type="sibTrans" cxnId="{4E7C3E97-6DCA-4564-A40F-3C3BFE86B06F}">
      <dgm:prSet/>
      <dgm:spPr/>
      <dgm:t>
        <a:bodyPr/>
        <a:lstStyle/>
        <a:p>
          <a:endParaRPr lang="en-US"/>
        </a:p>
      </dgm:t>
    </dgm:pt>
    <dgm:pt modelId="{5DD8EC85-B277-4C15-BE08-A212C852A1C5}">
      <dgm:prSet/>
      <dgm:spPr/>
      <dgm:t>
        <a:bodyPr/>
        <a:lstStyle/>
        <a:p>
          <a:pPr>
            <a:defRPr b="1"/>
          </a:pPr>
          <a:r>
            <a:rPr lang="en-US" dirty="0"/>
            <a:t>Step by Step Design Guide of PLL in Cadence </a:t>
          </a:r>
        </a:p>
        <a:p>
          <a:pPr>
            <a:defRPr b="1"/>
          </a:pPr>
          <a:r>
            <a:rPr lang="en-US" dirty="0"/>
            <a:t>[Pages: 59 to 88]</a:t>
          </a:r>
        </a:p>
      </dgm:t>
    </dgm:pt>
    <dgm:pt modelId="{BC4DEE2F-D700-40CE-ABBC-2ABC69E2749B}" type="parTrans" cxnId="{A9FDB0D5-0825-4DAF-8A49-1F3FD2243CC5}">
      <dgm:prSet/>
      <dgm:spPr/>
      <dgm:t>
        <a:bodyPr/>
        <a:lstStyle/>
        <a:p>
          <a:endParaRPr lang="en-US"/>
        </a:p>
      </dgm:t>
    </dgm:pt>
    <dgm:pt modelId="{D305C8CB-502D-432D-ADDD-8AEBDE3ADA77}" type="sibTrans" cxnId="{A9FDB0D5-0825-4DAF-8A49-1F3FD2243CC5}">
      <dgm:prSet/>
      <dgm:spPr/>
      <dgm:t>
        <a:bodyPr/>
        <a:lstStyle/>
        <a:p>
          <a:endParaRPr lang="en-US"/>
        </a:p>
      </dgm:t>
    </dgm:pt>
    <dgm:pt modelId="{90F31689-C8FC-4646-98C1-D40218A99055}">
      <dgm:prSet/>
      <dgm:spPr/>
      <dgm:t>
        <a:bodyPr/>
        <a:lstStyle/>
        <a:p>
          <a:pPr>
            <a:defRPr b="1"/>
          </a:pPr>
          <a:r>
            <a:rPr lang="en-US" dirty="0"/>
            <a:t>References</a:t>
          </a:r>
        </a:p>
        <a:p>
          <a:pPr>
            <a:defRPr b="1"/>
          </a:pPr>
          <a:r>
            <a:rPr lang="en-US" dirty="0"/>
            <a:t>[Page: 89]</a:t>
          </a:r>
        </a:p>
      </dgm:t>
    </dgm:pt>
    <dgm:pt modelId="{7860BAE9-75C7-40D9-B3C0-A9095BDDD58C}" type="parTrans" cxnId="{A87BD4AA-8229-4913-A5EE-FFAE3EDD8B15}">
      <dgm:prSet/>
      <dgm:spPr/>
      <dgm:t>
        <a:bodyPr/>
        <a:lstStyle/>
        <a:p>
          <a:endParaRPr lang="en-US"/>
        </a:p>
      </dgm:t>
    </dgm:pt>
    <dgm:pt modelId="{39BA7C1B-A557-4392-AE3E-F731279E8895}" type="sibTrans" cxnId="{A87BD4AA-8229-4913-A5EE-FFAE3EDD8B15}">
      <dgm:prSet/>
      <dgm:spPr/>
      <dgm:t>
        <a:bodyPr/>
        <a:lstStyle/>
        <a:p>
          <a:endParaRPr lang="en-US"/>
        </a:p>
      </dgm:t>
    </dgm:pt>
    <dgm:pt modelId="{0E86D4F6-7B99-4E9F-8647-23AC0F3476D9}" type="pres">
      <dgm:prSet presAssocID="{B1B30C42-5004-41D8-A63A-7290D87DF3DA}" presName="root" presStyleCnt="0">
        <dgm:presLayoutVars>
          <dgm:dir/>
          <dgm:resizeHandles val="exact"/>
        </dgm:presLayoutVars>
      </dgm:prSet>
      <dgm:spPr/>
    </dgm:pt>
    <dgm:pt modelId="{87918B26-0C2E-4FF3-85E7-18B5B1ACA105}" type="pres">
      <dgm:prSet presAssocID="{59E21F97-909A-46DC-B171-022789C9A339}" presName="compNode" presStyleCnt="0"/>
      <dgm:spPr/>
    </dgm:pt>
    <dgm:pt modelId="{5A88D229-522C-4877-B37B-B06AB9892FE3}" type="pres">
      <dgm:prSet presAssocID="{59E21F97-909A-46DC-B171-022789C9A33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F8079587-1CA4-40FA-814F-4462617F6A3E}" type="pres">
      <dgm:prSet presAssocID="{59E21F97-909A-46DC-B171-022789C9A339}" presName="iconSpace" presStyleCnt="0"/>
      <dgm:spPr/>
    </dgm:pt>
    <dgm:pt modelId="{4482CC98-0833-40A9-9109-179613701F71}" type="pres">
      <dgm:prSet presAssocID="{59E21F97-909A-46DC-B171-022789C9A339}" presName="parTx" presStyleLbl="revTx" presStyleIdx="0" presStyleCnt="10">
        <dgm:presLayoutVars>
          <dgm:chMax val="0"/>
          <dgm:chPref val="0"/>
        </dgm:presLayoutVars>
      </dgm:prSet>
      <dgm:spPr/>
    </dgm:pt>
    <dgm:pt modelId="{9722BE1A-B9CE-44B8-B4A5-90DDEFA87C29}" type="pres">
      <dgm:prSet presAssocID="{59E21F97-909A-46DC-B171-022789C9A339}" presName="txSpace" presStyleCnt="0"/>
      <dgm:spPr/>
    </dgm:pt>
    <dgm:pt modelId="{B7B753BC-37F3-4DA9-8907-FAF5FBB43EED}" type="pres">
      <dgm:prSet presAssocID="{59E21F97-909A-46DC-B171-022789C9A339}" presName="desTx" presStyleLbl="revTx" presStyleIdx="1" presStyleCnt="10">
        <dgm:presLayoutVars/>
      </dgm:prSet>
      <dgm:spPr/>
    </dgm:pt>
    <dgm:pt modelId="{F3C2C727-6425-4D8F-8C36-7B9E7E16BC5C}" type="pres">
      <dgm:prSet presAssocID="{EFC4FF99-5265-4370-895B-CAE66FDF80B5}" presName="sibTrans" presStyleCnt="0"/>
      <dgm:spPr/>
    </dgm:pt>
    <dgm:pt modelId="{82E37CBB-15A6-4A7B-BCE9-6EF1D7337375}" type="pres">
      <dgm:prSet presAssocID="{FFAA7532-23FF-4154-9E93-2CF9FC2C01C4}" presName="compNode" presStyleCnt="0"/>
      <dgm:spPr/>
    </dgm:pt>
    <dgm:pt modelId="{A91D6BD6-41C2-4D8F-8F89-7E3C73B8F9FE}" type="pres">
      <dgm:prSet presAssocID="{FFAA7532-23FF-4154-9E93-2CF9FC2C01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109BF3F-5503-4EEB-B5B7-F6EBAFCBD08C}" type="pres">
      <dgm:prSet presAssocID="{FFAA7532-23FF-4154-9E93-2CF9FC2C01C4}" presName="iconSpace" presStyleCnt="0"/>
      <dgm:spPr/>
    </dgm:pt>
    <dgm:pt modelId="{825C2551-A01A-458D-92DD-F826A1F0CAE7}" type="pres">
      <dgm:prSet presAssocID="{FFAA7532-23FF-4154-9E93-2CF9FC2C01C4}" presName="parTx" presStyleLbl="revTx" presStyleIdx="2" presStyleCnt="10">
        <dgm:presLayoutVars>
          <dgm:chMax val="0"/>
          <dgm:chPref val="0"/>
        </dgm:presLayoutVars>
      </dgm:prSet>
      <dgm:spPr/>
    </dgm:pt>
    <dgm:pt modelId="{CA475949-D996-4839-B52F-5A39C3A3307F}" type="pres">
      <dgm:prSet presAssocID="{FFAA7532-23FF-4154-9E93-2CF9FC2C01C4}" presName="txSpace" presStyleCnt="0"/>
      <dgm:spPr/>
    </dgm:pt>
    <dgm:pt modelId="{7608BDA7-AC23-4521-8749-09491FA1C0D5}" type="pres">
      <dgm:prSet presAssocID="{FFAA7532-23FF-4154-9E93-2CF9FC2C01C4}" presName="desTx" presStyleLbl="revTx" presStyleIdx="3" presStyleCnt="10">
        <dgm:presLayoutVars/>
      </dgm:prSet>
      <dgm:spPr/>
    </dgm:pt>
    <dgm:pt modelId="{5D768114-1CCC-413F-8658-FF75995E1B35}" type="pres">
      <dgm:prSet presAssocID="{F306A91A-1304-4513-BBC0-2A07AE72814C}" presName="sibTrans" presStyleCnt="0"/>
      <dgm:spPr/>
    </dgm:pt>
    <dgm:pt modelId="{FB3EC5CE-93B6-466B-AFC7-C5ACC1C5949D}" type="pres">
      <dgm:prSet presAssocID="{E7B6CE53-A81C-42CD-A47D-DDE2C353A269}" presName="compNode" presStyleCnt="0"/>
      <dgm:spPr/>
    </dgm:pt>
    <dgm:pt modelId="{8D35D443-9C7A-489F-91CD-976DDF3640E6}" type="pres">
      <dgm:prSet presAssocID="{E7B6CE53-A81C-42CD-A47D-DDE2C353A26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2DFDCDF4-0852-449E-9703-B83F2952154D}" type="pres">
      <dgm:prSet presAssocID="{E7B6CE53-A81C-42CD-A47D-DDE2C353A269}" presName="iconSpace" presStyleCnt="0"/>
      <dgm:spPr/>
    </dgm:pt>
    <dgm:pt modelId="{6526B1D4-89C4-431C-922F-E6B64A29A888}" type="pres">
      <dgm:prSet presAssocID="{E7B6CE53-A81C-42CD-A47D-DDE2C353A269}" presName="parTx" presStyleLbl="revTx" presStyleIdx="4" presStyleCnt="10">
        <dgm:presLayoutVars>
          <dgm:chMax val="0"/>
          <dgm:chPref val="0"/>
        </dgm:presLayoutVars>
      </dgm:prSet>
      <dgm:spPr/>
    </dgm:pt>
    <dgm:pt modelId="{E89872EC-6C31-4082-B21F-FBE409D9E977}" type="pres">
      <dgm:prSet presAssocID="{E7B6CE53-A81C-42CD-A47D-DDE2C353A269}" presName="txSpace" presStyleCnt="0"/>
      <dgm:spPr/>
    </dgm:pt>
    <dgm:pt modelId="{61B461CB-D658-4D8D-8E52-12D9F0CA518A}" type="pres">
      <dgm:prSet presAssocID="{E7B6CE53-A81C-42CD-A47D-DDE2C353A269}" presName="desTx" presStyleLbl="revTx" presStyleIdx="5" presStyleCnt="10">
        <dgm:presLayoutVars/>
      </dgm:prSet>
      <dgm:spPr/>
    </dgm:pt>
    <dgm:pt modelId="{0599A473-6858-4A5F-AEBA-28AC224ABC8B}" type="pres">
      <dgm:prSet presAssocID="{6E763A04-2871-4772-B391-60DF0041D032}" presName="sibTrans" presStyleCnt="0"/>
      <dgm:spPr/>
    </dgm:pt>
    <dgm:pt modelId="{C0221180-10C4-43EF-9CE6-747A07B51304}" type="pres">
      <dgm:prSet presAssocID="{5DD8EC85-B277-4C15-BE08-A212C852A1C5}" presName="compNode" presStyleCnt="0"/>
      <dgm:spPr/>
    </dgm:pt>
    <dgm:pt modelId="{E4149288-2047-4DB9-B84B-CB2E8EA70CA4}" type="pres">
      <dgm:prSet presAssocID="{5DD8EC85-B277-4C15-BE08-A212C852A1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C272CD1-DD16-4E1C-A76B-D5D8002C7FA4}" type="pres">
      <dgm:prSet presAssocID="{5DD8EC85-B277-4C15-BE08-A212C852A1C5}" presName="iconSpace" presStyleCnt="0"/>
      <dgm:spPr/>
    </dgm:pt>
    <dgm:pt modelId="{CE332EE3-845E-4867-83F2-5434C7A1C432}" type="pres">
      <dgm:prSet presAssocID="{5DD8EC85-B277-4C15-BE08-A212C852A1C5}" presName="parTx" presStyleLbl="revTx" presStyleIdx="6" presStyleCnt="10">
        <dgm:presLayoutVars>
          <dgm:chMax val="0"/>
          <dgm:chPref val="0"/>
        </dgm:presLayoutVars>
      </dgm:prSet>
      <dgm:spPr/>
    </dgm:pt>
    <dgm:pt modelId="{6122B39B-D8E9-4E86-B2D2-62D78FCB19DF}" type="pres">
      <dgm:prSet presAssocID="{5DD8EC85-B277-4C15-BE08-A212C852A1C5}" presName="txSpace" presStyleCnt="0"/>
      <dgm:spPr/>
    </dgm:pt>
    <dgm:pt modelId="{B0A41E72-F589-4263-A5D3-0E0240326DD4}" type="pres">
      <dgm:prSet presAssocID="{5DD8EC85-B277-4C15-BE08-A212C852A1C5}" presName="desTx" presStyleLbl="revTx" presStyleIdx="7" presStyleCnt="10">
        <dgm:presLayoutVars/>
      </dgm:prSet>
      <dgm:spPr/>
    </dgm:pt>
    <dgm:pt modelId="{16E4DD60-54F8-4289-816C-617A886D1393}" type="pres">
      <dgm:prSet presAssocID="{D305C8CB-502D-432D-ADDD-8AEBDE3ADA77}" presName="sibTrans" presStyleCnt="0"/>
      <dgm:spPr/>
    </dgm:pt>
    <dgm:pt modelId="{974E1EB5-71AC-42FD-9748-78FD079B6232}" type="pres">
      <dgm:prSet presAssocID="{90F31689-C8FC-4646-98C1-D40218A99055}" presName="compNode" presStyleCnt="0"/>
      <dgm:spPr/>
    </dgm:pt>
    <dgm:pt modelId="{A8032D07-79CE-46D3-9461-F48798351920}" type="pres">
      <dgm:prSet presAssocID="{90F31689-C8FC-4646-98C1-D40218A990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63D97F1-62FE-440B-810F-E63D9864D105}" type="pres">
      <dgm:prSet presAssocID="{90F31689-C8FC-4646-98C1-D40218A99055}" presName="iconSpace" presStyleCnt="0"/>
      <dgm:spPr/>
    </dgm:pt>
    <dgm:pt modelId="{5C46027A-516D-4819-935F-2E70AD670CF1}" type="pres">
      <dgm:prSet presAssocID="{90F31689-C8FC-4646-98C1-D40218A99055}" presName="parTx" presStyleLbl="revTx" presStyleIdx="8" presStyleCnt="10">
        <dgm:presLayoutVars>
          <dgm:chMax val="0"/>
          <dgm:chPref val="0"/>
        </dgm:presLayoutVars>
      </dgm:prSet>
      <dgm:spPr/>
    </dgm:pt>
    <dgm:pt modelId="{AE78DD0E-8CBF-4F72-9FCE-A72137E29777}" type="pres">
      <dgm:prSet presAssocID="{90F31689-C8FC-4646-98C1-D40218A99055}" presName="txSpace" presStyleCnt="0"/>
      <dgm:spPr/>
    </dgm:pt>
    <dgm:pt modelId="{2046F0F9-1452-4F04-92D3-046DBA2A18F7}" type="pres">
      <dgm:prSet presAssocID="{90F31689-C8FC-4646-98C1-D40218A99055}" presName="desTx" presStyleLbl="revTx" presStyleIdx="9" presStyleCnt="10">
        <dgm:presLayoutVars/>
      </dgm:prSet>
      <dgm:spPr/>
    </dgm:pt>
  </dgm:ptLst>
  <dgm:cxnLst>
    <dgm:cxn modelId="{F534FF07-4E99-4814-A31B-1D16072DBFB8}" type="presOf" srcId="{C3A7D039-A035-4FC7-8DD0-FB3A6F0D2D78}" destId="{61B461CB-D658-4D8D-8E52-12D9F0CA518A}" srcOrd="0" destOrd="3" presId="urn:microsoft.com/office/officeart/2018/5/layout/CenteredIconLabelDescriptionList"/>
    <dgm:cxn modelId="{A26BC417-2DFA-4AA7-90C9-7CCF792B0AB5}" type="presOf" srcId="{5DD8EC85-B277-4C15-BE08-A212C852A1C5}" destId="{CE332EE3-845E-4867-83F2-5434C7A1C432}" srcOrd="0" destOrd="0" presId="urn:microsoft.com/office/officeart/2018/5/layout/CenteredIconLabelDescriptionList"/>
    <dgm:cxn modelId="{E11BD93E-337B-4343-B8A7-DC39FFED315E}" srcId="{E7B6CE53-A81C-42CD-A47D-DDE2C353A269}" destId="{657FB529-2EA9-4892-BAA3-E57A03CB0E07}" srcOrd="2" destOrd="0" parTransId="{90A7A32C-5F7B-42D2-B252-E71B04455560}" sibTransId="{031E8A81-0711-43D2-A355-9123ED284119}"/>
    <dgm:cxn modelId="{8DFC0D41-974A-45F7-9EB8-4803D42FC356}" type="presOf" srcId="{59E21F97-909A-46DC-B171-022789C9A339}" destId="{4482CC98-0833-40A9-9109-179613701F71}" srcOrd="0" destOrd="0" presId="urn:microsoft.com/office/officeart/2018/5/layout/CenteredIconLabelDescriptionList"/>
    <dgm:cxn modelId="{59B0C042-55F3-4C66-9FC6-CBE78EA78E1C}" srcId="{B1B30C42-5004-41D8-A63A-7290D87DF3DA}" destId="{E7B6CE53-A81C-42CD-A47D-DDE2C353A269}" srcOrd="2" destOrd="0" parTransId="{B8403BC1-B14B-4CA5-A27B-4B882FCA454D}" sibTransId="{6E763A04-2871-4772-B391-60DF0041D032}"/>
    <dgm:cxn modelId="{0B47F963-5E37-4BC5-86CA-F1158799933E}" type="presOf" srcId="{657FB529-2EA9-4892-BAA3-E57A03CB0E07}" destId="{61B461CB-D658-4D8D-8E52-12D9F0CA518A}" srcOrd="0" destOrd="2" presId="urn:microsoft.com/office/officeart/2018/5/layout/CenteredIconLabelDescriptionList"/>
    <dgm:cxn modelId="{6D977067-95E3-49C3-90AC-75B2E9763E07}" srcId="{E7B6CE53-A81C-42CD-A47D-DDE2C353A269}" destId="{C3A7D039-A035-4FC7-8DD0-FB3A6F0D2D78}" srcOrd="3" destOrd="0" parTransId="{F2F71515-8FF1-42AF-9271-4A247F1FEDD7}" sibTransId="{E2C9FD4A-6024-4D67-A8EA-FB699B3F0BE6}"/>
    <dgm:cxn modelId="{3B856148-8572-4B64-9D20-EDABB1C5B69D}" type="presOf" srcId="{3CF2785F-B6F9-4D51-A20E-C35FD14124CD}" destId="{61B461CB-D658-4D8D-8E52-12D9F0CA518A}" srcOrd="0" destOrd="4" presId="urn:microsoft.com/office/officeart/2018/5/layout/CenteredIconLabelDescriptionList"/>
    <dgm:cxn modelId="{2ABBEA7D-733B-421F-9CC2-6ACF778661FF}" srcId="{E7B6CE53-A81C-42CD-A47D-DDE2C353A269}" destId="{3CF2785F-B6F9-4D51-A20E-C35FD14124CD}" srcOrd="4" destOrd="0" parTransId="{E1B1FE41-155E-4785-8E47-F460E16C5A7A}" sibTransId="{AEC17A75-8461-426E-AD05-EAE1BF5129D6}"/>
    <dgm:cxn modelId="{CFEC5288-177A-4C6B-9BA5-BC84139279C2}" type="presOf" srcId="{33E89287-BC79-45CB-8E55-4333122DA539}" destId="{61B461CB-D658-4D8D-8E52-12D9F0CA518A}" srcOrd="0" destOrd="5" presId="urn:microsoft.com/office/officeart/2018/5/layout/CenteredIconLabelDescriptionList"/>
    <dgm:cxn modelId="{100E068D-EB4B-4C3C-A578-08045B320486}" type="presOf" srcId="{741F7218-B41D-4354-990C-087DED803265}" destId="{61B461CB-D658-4D8D-8E52-12D9F0CA518A}" srcOrd="0" destOrd="1" presId="urn:microsoft.com/office/officeart/2018/5/layout/CenteredIconLabelDescriptionList"/>
    <dgm:cxn modelId="{4E7C3E97-6DCA-4564-A40F-3C3BFE86B06F}" srcId="{E7B6CE53-A81C-42CD-A47D-DDE2C353A269}" destId="{33E89287-BC79-45CB-8E55-4333122DA539}" srcOrd="5" destOrd="0" parTransId="{BF58D8F2-2716-4476-86D4-400052F433DC}" sibTransId="{D6C7F90F-9726-42A3-A313-D99AB0BE089A}"/>
    <dgm:cxn modelId="{D2189DA1-D010-4D2E-87B3-2E71D4FA6659}" type="presOf" srcId="{B1B30C42-5004-41D8-A63A-7290D87DF3DA}" destId="{0E86D4F6-7B99-4E9F-8647-23AC0F3476D9}" srcOrd="0" destOrd="0" presId="urn:microsoft.com/office/officeart/2018/5/layout/CenteredIconLabelDescriptionList"/>
    <dgm:cxn modelId="{C9A7B3A4-F6D7-4EFA-AF2F-A21B287D9A45}" type="presOf" srcId="{E7B6CE53-A81C-42CD-A47D-DDE2C353A269}" destId="{6526B1D4-89C4-431C-922F-E6B64A29A888}" srcOrd="0" destOrd="0" presId="urn:microsoft.com/office/officeart/2018/5/layout/CenteredIconLabelDescriptionList"/>
    <dgm:cxn modelId="{A87BD4AA-8229-4913-A5EE-FFAE3EDD8B15}" srcId="{B1B30C42-5004-41D8-A63A-7290D87DF3DA}" destId="{90F31689-C8FC-4646-98C1-D40218A99055}" srcOrd="4" destOrd="0" parTransId="{7860BAE9-75C7-40D9-B3C0-A9095BDDD58C}" sibTransId="{39BA7C1B-A557-4392-AE3E-F731279E8895}"/>
    <dgm:cxn modelId="{4470F9BF-B197-44DB-8DED-EDC91AED1AFF}" type="presOf" srcId="{C069FAEB-1BA4-401F-98AD-49D19D278D08}" destId="{61B461CB-D658-4D8D-8E52-12D9F0CA518A}" srcOrd="0" destOrd="0" presId="urn:microsoft.com/office/officeart/2018/5/layout/CenteredIconLabelDescriptionList"/>
    <dgm:cxn modelId="{4FDB08D5-D76A-47DA-B983-23B00839A4F7}" srcId="{E7B6CE53-A81C-42CD-A47D-DDE2C353A269}" destId="{C069FAEB-1BA4-401F-98AD-49D19D278D08}" srcOrd="0" destOrd="0" parTransId="{212AB898-6BCD-44A9-B0E2-06EB60178312}" sibTransId="{0E9EE6C5-3695-415C-8E8B-02A2F9E08018}"/>
    <dgm:cxn modelId="{A9FDB0D5-0825-4DAF-8A49-1F3FD2243CC5}" srcId="{B1B30C42-5004-41D8-A63A-7290D87DF3DA}" destId="{5DD8EC85-B277-4C15-BE08-A212C852A1C5}" srcOrd="3" destOrd="0" parTransId="{BC4DEE2F-D700-40CE-ABBC-2ABC69E2749B}" sibTransId="{D305C8CB-502D-432D-ADDD-8AEBDE3ADA77}"/>
    <dgm:cxn modelId="{360BF5EE-CD04-4122-B0B4-F57C7F71ECD4}" srcId="{E7B6CE53-A81C-42CD-A47D-DDE2C353A269}" destId="{741F7218-B41D-4354-990C-087DED803265}" srcOrd="1" destOrd="0" parTransId="{F47D8B5B-29AC-4B66-8560-BDA5A8767D31}" sibTransId="{88BDD978-8AC5-4C52-B3E7-4DB41BE73FF6}"/>
    <dgm:cxn modelId="{D67344F1-D6BD-4B1C-B80F-59E1C91913DD}" type="presOf" srcId="{90F31689-C8FC-4646-98C1-D40218A99055}" destId="{5C46027A-516D-4819-935F-2E70AD670CF1}" srcOrd="0" destOrd="0" presId="urn:microsoft.com/office/officeart/2018/5/layout/CenteredIconLabelDescriptionList"/>
    <dgm:cxn modelId="{DACD2FF2-BCFA-40B5-A18E-AEEC6458BDDD}" type="presOf" srcId="{FFAA7532-23FF-4154-9E93-2CF9FC2C01C4}" destId="{825C2551-A01A-458D-92DD-F826A1F0CAE7}" srcOrd="0" destOrd="0" presId="urn:microsoft.com/office/officeart/2018/5/layout/CenteredIconLabelDescriptionList"/>
    <dgm:cxn modelId="{6DF315F4-94F8-4A10-92B7-AA0939D9E5F4}" srcId="{B1B30C42-5004-41D8-A63A-7290D87DF3DA}" destId="{59E21F97-909A-46DC-B171-022789C9A339}" srcOrd="0" destOrd="0" parTransId="{5BD7DCC7-5A95-4D53-8C7F-4DE44FBE86FA}" sibTransId="{EFC4FF99-5265-4370-895B-CAE66FDF80B5}"/>
    <dgm:cxn modelId="{7676B0F5-7FC3-4086-BD12-738427E4010E}" srcId="{B1B30C42-5004-41D8-A63A-7290D87DF3DA}" destId="{FFAA7532-23FF-4154-9E93-2CF9FC2C01C4}" srcOrd="1" destOrd="0" parTransId="{75173165-EE2A-42BC-9D0B-1E61B80E1020}" sibTransId="{F306A91A-1304-4513-BBC0-2A07AE72814C}"/>
    <dgm:cxn modelId="{4FA67638-ABA8-4556-8AA8-CB77B3397E33}" type="presParOf" srcId="{0E86D4F6-7B99-4E9F-8647-23AC0F3476D9}" destId="{87918B26-0C2E-4FF3-85E7-18B5B1ACA105}" srcOrd="0" destOrd="0" presId="urn:microsoft.com/office/officeart/2018/5/layout/CenteredIconLabelDescriptionList"/>
    <dgm:cxn modelId="{C7CD6A22-2E9A-492A-8187-37D1765AC60E}" type="presParOf" srcId="{87918B26-0C2E-4FF3-85E7-18B5B1ACA105}" destId="{5A88D229-522C-4877-B37B-B06AB9892FE3}" srcOrd="0" destOrd="0" presId="urn:microsoft.com/office/officeart/2018/5/layout/CenteredIconLabelDescriptionList"/>
    <dgm:cxn modelId="{39DF762C-6D48-4F11-A72B-BA877CCC925F}" type="presParOf" srcId="{87918B26-0C2E-4FF3-85E7-18B5B1ACA105}" destId="{F8079587-1CA4-40FA-814F-4462617F6A3E}" srcOrd="1" destOrd="0" presId="urn:microsoft.com/office/officeart/2018/5/layout/CenteredIconLabelDescriptionList"/>
    <dgm:cxn modelId="{2CBFE36F-C490-478D-819D-AC9F103AE65E}" type="presParOf" srcId="{87918B26-0C2E-4FF3-85E7-18B5B1ACA105}" destId="{4482CC98-0833-40A9-9109-179613701F71}" srcOrd="2" destOrd="0" presId="urn:microsoft.com/office/officeart/2018/5/layout/CenteredIconLabelDescriptionList"/>
    <dgm:cxn modelId="{9CA349AA-93AF-415A-8F96-2260BEBF6BBB}" type="presParOf" srcId="{87918B26-0C2E-4FF3-85E7-18B5B1ACA105}" destId="{9722BE1A-B9CE-44B8-B4A5-90DDEFA87C29}" srcOrd="3" destOrd="0" presId="urn:microsoft.com/office/officeart/2018/5/layout/CenteredIconLabelDescriptionList"/>
    <dgm:cxn modelId="{02C28308-55E3-47A7-96F0-5C38E9F2A0EA}" type="presParOf" srcId="{87918B26-0C2E-4FF3-85E7-18B5B1ACA105}" destId="{B7B753BC-37F3-4DA9-8907-FAF5FBB43EED}" srcOrd="4" destOrd="0" presId="urn:microsoft.com/office/officeart/2018/5/layout/CenteredIconLabelDescriptionList"/>
    <dgm:cxn modelId="{6662012B-08A6-4973-85F3-968BBBFDAB26}" type="presParOf" srcId="{0E86D4F6-7B99-4E9F-8647-23AC0F3476D9}" destId="{F3C2C727-6425-4D8F-8C36-7B9E7E16BC5C}" srcOrd="1" destOrd="0" presId="urn:microsoft.com/office/officeart/2018/5/layout/CenteredIconLabelDescriptionList"/>
    <dgm:cxn modelId="{D723CCDE-2E68-40B9-9ECD-4FC2D796375F}" type="presParOf" srcId="{0E86D4F6-7B99-4E9F-8647-23AC0F3476D9}" destId="{82E37CBB-15A6-4A7B-BCE9-6EF1D7337375}" srcOrd="2" destOrd="0" presId="urn:microsoft.com/office/officeart/2018/5/layout/CenteredIconLabelDescriptionList"/>
    <dgm:cxn modelId="{1A1E5335-8955-4F66-912B-700B0525D054}" type="presParOf" srcId="{82E37CBB-15A6-4A7B-BCE9-6EF1D7337375}" destId="{A91D6BD6-41C2-4D8F-8F89-7E3C73B8F9FE}" srcOrd="0" destOrd="0" presId="urn:microsoft.com/office/officeart/2018/5/layout/CenteredIconLabelDescriptionList"/>
    <dgm:cxn modelId="{A2947252-586F-41B6-9CB7-17F06C72F6A8}" type="presParOf" srcId="{82E37CBB-15A6-4A7B-BCE9-6EF1D7337375}" destId="{8109BF3F-5503-4EEB-B5B7-F6EBAFCBD08C}" srcOrd="1" destOrd="0" presId="urn:microsoft.com/office/officeart/2018/5/layout/CenteredIconLabelDescriptionList"/>
    <dgm:cxn modelId="{A957F420-E985-4FC5-ACA3-E2C4C9F34D5F}" type="presParOf" srcId="{82E37CBB-15A6-4A7B-BCE9-6EF1D7337375}" destId="{825C2551-A01A-458D-92DD-F826A1F0CAE7}" srcOrd="2" destOrd="0" presId="urn:microsoft.com/office/officeart/2018/5/layout/CenteredIconLabelDescriptionList"/>
    <dgm:cxn modelId="{9076088F-E6E7-4329-8756-CC852A8AAA92}" type="presParOf" srcId="{82E37CBB-15A6-4A7B-BCE9-6EF1D7337375}" destId="{CA475949-D996-4839-B52F-5A39C3A3307F}" srcOrd="3" destOrd="0" presId="urn:microsoft.com/office/officeart/2018/5/layout/CenteredIconLabelDescriptionList"/>
    <dgm:cxn modelId="{6EA69052-8C5C-4E62-8CB1-F21AD53BDD79}" type="presParOf" srcId="{82E37CBB-15A6-4A7B-BCE9-6EF1D7337375}" destId="{7608BDA7-AC23-4521-8749-09491FA1C0D5}" srcOrd="4" destOrd="0" presId="urn:microsoft.com/office/officeart/2018/5/layout/CenteredIconLabelDescriptionList"/>
    <dgm:cxn modelId="{BB654D65-0C5A-4EE1-AD71-0293E8F6CCE4}" type="presParOf" srcId="{0E86D4F6-7B99-4E9F-8647-23AC0F3476D9}" destId="{5D768114-1CCC-413F-8658-FF75995E1B35}" srcOrd="3" destOrd="0" presId="urn:microsoft.com/office/officeart/2018/5/layout/CenteredIconLabelDescriptionList"/>
    <dgm:cxn modelId="{AF959005-35D8-4AFA-880B-0EF1DE93F727}" type="presParOf" srcId="{0E86D4F6-7B99-4E9F-8647-23AC0F3476D9}" destId="{FB3EC5CE-93B6-466B-AFC7-C5ACC1C5949D}" srcOrd="4" destOrd="0" presId="urn:microsoft.com/office/officeart/2018/5/layout/CenteredIconLabelDescriptionList"/>
    <dgm:cxn modelId="{C7EA9EA2-92A3-4B9C-AEB6-907B9BB4DE40}" type="presParOf" srcId="{FB3EC5CE-93B6-466B-AFC7-C5ACC1C5949D}" destId="{8D35D443-9C7A-489F-91CD-976DDF3640E6}" srcOrd="0" destOrd="0" presId="urn:microsoft.com/office/officeart/2018/5/layout/CenteredIconLabelDescriptionList"/>
    <dgm:cxn modelId="{5E86A3F8-A3C0-4CF8-A6A3-C89AF4ABDC0C}" type="presParOf" srcId="{FB3EC5CE-93B6-466B-AFC7-C5ACC1C5949D}" destId="{2DFDCDF4-0852-449E-9703-B83F2952154D}" srcOrd="1" destOrd="0" presId="urn:microsoft.com/office/officeart/2018/5/layout/CenteredIconLabelDescriptionList"/>
    <dgm:cxn modelId="{A0B09933-7744-4914-B377-56EB39FF1F8D}" type="presParOf" srcId="{FB3EC5CE-93B6-466B-AFC7-C5ACC1C5949D}" destId="{6526B1D4-89C4-431C-922F-E6B64A29A888}" srcOrd="2" destOrd="0" presId="urn:microsoft.com/office/officeart/2018/5/layout/CenteredIconLabelDescriptionList"/>
    <dgm:cxn modelId="{CE0C0D75-9F76-4634-8202-727D18959F82}" type="presParOf" srcId="{FB3EC5CE-93B6-466B-AFC7-C5ACC1C5949D}" destId="{E89872EC-6C31-4082-B21F-FBE409D9E977}" srcOrd="3" destOrd="0" presId="urn:microsoft.com/office/officeart/2018/5/layout/CenteredIconLabelDescriptionList"/>
    <dgm:cxn modelId="{1329DF06-91DB-457D-8FA0-417B447E686F}" type="presParOf" srcId="{FB3EC5CE-93B6-466B-AFC7-C5ACC1C5949D}" destId="{61B461CB-D658-4D8D-8E52-12D9F0CA518A}" srcOrd="4" destOrd="0" presId="urn:microsoft.com/office/officeart/2018/5/layout/CenteredIconLabelDescriptionList"/>
    <dgm:cxn modelId="{FE10AE93-4B9E-487E-AB40-EF4F994746D1}" type="presParOf" srcId="{0E86D4F6-7B99-4E9F-8647-23AC0F3476D9}" destId="{0599A473-6858-4A5F-AEBA-28AC224ABC8B}" srcOrd="5" destOrd="0" presId="urn:microsoft.com/office/officeart/2018/5/layout/CenteredIconLabelDescriptionList"/>
    <dgm:cxn modelId="{E169C80E-1348-403D-A153-F1ED28C1C9D8}" type="presParOf" srcId="{0E86D4F6-7B99-4E9F-8647-23AC0F3476D9}" destId="{C0221180-10C4-43EF-9CE6-747A07B51304}" srcOrd="6" destOrd="0" presId="urn:microsoft.com/office/officeart/2018/5/layout/CenteredIconLabelDescriptionList"/>
    <dgm:cxn modelId="{E56C61DD-46C0-4895-8C83-E70DC65EC2AA}" type="presParOf" srcId="{C0221180-10C4-43EF-9CE6-747A07B51304}" destId="{E4149288-2047-4DB9-B84B-CB2E8EA70CA4}" srcOrd="0" destOrd="0" presId="urn:microsoft.com/office/officeart/2018/5/layout/CenteredIconLabelDescriptionList"/>
    <dgm:cxn modelId="{AC13B158-10FF-47CF-BA52-84B7D48B2AD1}" type="presParOf" srcId="{C0221180-10C4-43EF-9CE6-747A07B51304}" destId="{AC272CD1-DD16-4E1C-A76B-D5D8002C7FA4}" srcOrd="1" destOrd="0" presId="urn:microsoft.com/office/officeart/2018/5/layout/CenteredIconLabelDescriptionList"/>
    <dgm:cxn modelId="{3AEC00BC-27EE-4359-98E2-3AA44431E3EE}" type="presParOf" srcId="{C0221180-10C4-43EF-9CE6-747A07B51304}" destId="{CE332EE3-845E-4867-83F2-5434C7A1C432}" srcOrd="2" destOrd="0" presId="urn:microsoft.com/office/officeart/2018/5/layout/CenteredIconLabelDescriptionList"/>
    <dgm:cxn modelId="{7643DAE1-5565-4AE8-A553-77B9BC7A8800}" type="presParOf" srcId="{C0221180-10C4-43EF-9CE6-747A07B51304}" destId="{6122B39B-D8E9-4E86-B2D2-62D78FCB19DF}" srcOrd="3" destOrd="0" presId="urn:microsoft.com/office/officeart/2018/5/layout/CenteredIconLabelDescriptionList"/>
    <dgm:cxn modelId="{8F4079E9-B6E2-46B6-9E9D-4972A624B247}" type="presParOf" srcId="{C0221180-10C4-43EF-9CE6-747A07B51304}" destId="{B0A41E72-F589-4263-A5D3-0E0240326DD4}" srcOrd="4" destOrd="0" presId="urn:microsoft.com/office/officeart/2018/5/layout/CenteredIconLabelDescriptionList"/>
    <dgm:cxn modelId="{1F5B3CEF-AAE5-46A5-B67A-40458CE9FA79}" type="presParOf" srcId="{0E86D4F6-7B99-4E9F-8647-23AC0F3476D9}" destId="{16E4DD60-54F8-4289-816C-617A886D1393}" srcOrd="7" destOrd="0" presId="urn:microsoft.com/office/officeart/2018/5/layout/CenteredIconLabelDescriptionList"/>
    <dgm:cxn modelId="{AD89C29D-B8D6-45F3-9C2A-31ADAD7E15C8}" type="presParOf" srcId="{0E86D4F6-7B99-4E9F-8647-23AC0F3476D9}" destId="{974E1EB5-71AC-42FD-9748-78FD079B6232}" srcOrd="8" destOrd="0" presId="urn:microsoft.com/office/officeart/2018/5/layout/CenteredIconLabelDescriptionList"/>
    <dgm:cxn modelId="{6A9C9538-3CDD-4B04-99E7-D353A77B16FC}" type="presParOf" srcId="{974E1EB5-71AC-42FD-9748-78FD079B6232}" destId="{A8032D07-79CE-46D3-9461-F48798351920}" srcOrd="0" destOrd="0" presId="urn:microsoft.com/office/officeart/2018/5/layout/CenteredIconLabelDescriptionList"/>
    <dgm:cxn modelId="{FD573CB6-2ABC-4556-B018-4434B9EC2905}" type="presParOf" srcId="{974E1EB5-71AC-42FD-9748-78FD079B6232}" destId="{963D97F1-62FE-440B-810F-E63D9864D105}" srcOrd="1" destOrd="0" presId="urn:microsoft.com/office/officeart/2018/5/layout/CenteredIconLabelDescriptionList"/>
    <dgm:cxn modelId="{745C075B-9B7D-4DA0-A72C-93F38EB1C6B2}" type="presParOf" srcId="{974E1EB5-71AC-42FD-9748-78FD079B6232}" destId="{5C46027A-516D-4819-935F-2E70AD670CF1}" srcOrd="2" destOrd="0" presId="urn:microsoft.com/office/officeart/2018/5/layout/CenteredIconLabelDescriptionList"/>
    <dgm:cxn modelId="{F8CE9F58-06CE-441E-9FD4-437431F2D92B}" type="presParOf" srcId="{974E1EB5-71AC-42FD-9748-78FD079B6232}" destId="{AE78DD0E-8CBF-4F72-9FCE-A72137E29777}" srcOrd="3" destOrd="0" presId="urn:microsoft.com/office/officeart/2018/5/layout/CenteredIconLabelDescriptionList"/>
    <dgm:cxn modelId="{7290B31F-2960-4C74-B93C-2BBB31BF1DC2}" type="presParOf" srcId="{974E1EB5-71AC-42FD-9748-78FD079B6232}" destId="{2046F0F9-1452-4F04-92D3-046DBA2A18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8D229-522C-4877-B37B-B06AB9892FE3}">
      <dsp:nvSpPr>
        <dsp:cNvPr id="0" name=""/>
        <dsp:cNvSpPr/>
      </dsp:nvSpPr>
      <dsp:spPr>
        <a:xfrm>
          <a:off x="602725" y="631560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2CC98-0833-40A9-9109-179613701F71}">
      <dsp:nvSpPr>
        <dsp:cNvPr id="0" name=""/>
        <dsp:cNvSpPr/>
      </dsp:nvSpPr>
      <dsp:spPr>
        <a:xfrm>
          <a:off x="3557" y="1409611"/>
          <a:ext cx="1843593" cy="863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PLL Introduction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[Pages: 3 to 12]</a:t>
          </a:r>
        </a:p>
      </dsp:txBody>
      <dsp:txXfrm>
        <a:off x="3557" y="1409611"/>
        <a:ext cx="1843593" cy="863919"/>
      </dsp:txXfrm>
    </dsp:sp>
    <dsp:sp modelId="{B7B753BC-37F3-4DA9-8907-FAF5FBB43EED}">
      <dsp:nvSpPr>
        <dsp:cNvPr id="0" name=""/>
        <dsp:cNvSpPr/>
      </dsp:nvSpPr>
      <dsp:spPr>
        <a:xfrm>
          <a:off x="3557" y="2335294"/>
          <a:ext cx="1843593" cy="1384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D6BD6-41C2-4D8F-8F89-7E3C73B8F9FE}">
      <dsp:nvSpPr>
        <dsp:cNvPr id="0" name=""/>
        <dsp:cNvSpPr/>
      </dsp:nvSpPr>
      <dsp:spPr>
        <a:xfrm>
          <a:off x="2768948" y="631560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C2551-A01A-458D-92DD-F826A1F0CAE7}">
      <dsp:nvSpPr>
        <dsp:cNvPr id="0" name=""/>
        <dsp:cNvSpPr/>
      </dsp:nvSpPr>
      <dsp:spPr>
        <a:xfrm>
          <a:off x="2169780" y="1409611"/>
          <a:ext cx="1843593" cy="863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Condition for the locked/steady state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[Page: 13]</a:t>
          </a:r>
        </a:p>
      </dsp:txBody>
      <dsp:txXfrm>
        <a:off x="2169780" y="1409611"/>
        <a:ext cx="1843593" cy="863919"/>
      </dsp:txXfrm>
    </dsp:sp>
    <dsp:sp modelId="{7608BDA7-AC23-4521-8749-09491FA1C0D5}">
      <dsp:nvSpPr>
        <dsp:cNvPr id="0" name=""/>
        <dsp:cNvSpPr/>
      </dsp:nvSpPr>
      <dsp:spPr>
        <a:xfrm>
          <a:off x="2169780" y="2335294"/>
          <a:ext cx="1843593" cy="1384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5D443-9C7A-489F-91CD-976DDF3640E6}">
      <dsp:nvSpPr>
        <dsp:cNvPr id="0" name=""/>
        <dsp:cNvSpPr/>
      </dsp:nvSpPr>
      <dsp:spPr>
        <a:xfrm>
          <a:off x="4935171" y="631560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6B1D4-89C4-431C-922F-E6B64A29A888}">
      <dsp:nvSpPr>
        <dsp:cNvPr id="0" name=""/>
        <dsp:cNvSpPr/>
      </dsp:nvSpPr>
      <dsp:spPr>
        <a:xfrm>
          <a:off x="4336003" y="1409611"/>
          <a:ext cx="1843593" cy="863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Discussion on the PLL Design (Mostly Theoretical)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[Pages: 14 to 58]</a:t>
          </a:r>
        </a:p>
      </dsp:txBody>
      <dsp:txXfrm>
        <a:off x="4336003" y="1409611"/>
        <a:ext cx="1843593" cy="863919"/>
      </dsp:txXfrm>
    </dsp:sp>
    <dsp:sp modelId="{61B461CB-D658-4D8D-8E52-12D9F0CA518A}">
      <dsp:nvSpPr>
        <dsp:cNvPr id="0" name=""/>
        <dsp:cNvSpPr/>
      </dsp:nvSpPr>
      <dsp:spPr>
        <a:xfrm>
          <a:off x="4336003" y="2335294"/>
          <a:ext cx="1843593" cy="1384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Phase Frequency Detector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Charge Pump and Loop Filter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Voltage Controlled Oscillator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Divider Circuits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Whole Circuit Schematic and Layout example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Results</a:t>
          </a:r>
        </a:p>
      </dsp:txBody>
      <dsp:txXfrm>
        <a:off x="4336003" y="2335294"/>
        <a:ext cx="1843593" cy="1384483"/>
      </dsp:txXfrm>
    </dsp:sp>
    <dsp:sp modelId="{E4149288-2047-4DB9-B84B-CB2E8EA70CA4}">
      <dsp:nvSpPr>
        <dsp:cNvPr id="0" name=""/>
        <dsp:cNvSpPr/>
      </dsp:nvSpPr>
      <dsp:spPr>
        <a:xfrm>
          <a:off x="7101393" y="631560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32EE3-845E-4867-83F2-5434C7A1C432}">
      <dsp:nvSpPr>
        <dsp:cNvPr id="0" name=""/>
        <dsp:cNvSpPr/>
      </dsp:nvSpPr>
      <dsp:spPr>
        <a:xfrm>
          <a:off x="6502225" y="1409611"/>
          <a:ext cx="1843593" cy="863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Step by Step Design Guide of PLL in Cadence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[Pages: 59 to 88]</a:t>
          </a:r>
        </a:p>
      </dsp:txBody>
      <dsp:txXfrm>
        <a:off x="6502225" y="1409611"/>
        <a:ext cx="1843593" cy="863919"/>
      </dsp:txXfrm>
    </dsp:sp>
    <dsp:sp modelId="{B0A41E72-F589-4263-A5D3-0E0240326DD4}">
      <dsp:nvSpPr>
        <dsp:cNvPr id="0" name=""/>
        <dsp:cNvSpPr/>
      </dsp:nvSpPr>
      <dsp:spPr>
        <a:xfrm>
          <a:off x="6502225" y="2335294"/>
          <a:ext cx="1843593" cy="1384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32D07-79CE-46D3-9461-F48798351920}">
      <dsp:nvSpPr>
        <dsp:cNvPr id="0" name=""/>
        <dsp:cNvSpPr/>
      </dsp:nvSpPr>
      <dsp:spPr>
        <a:xfrm>
          <a:off x="9267616" y="631560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6027A-516D-4819-935F-2E70AD670CF1}">
      <dsp:nvSpPr>
        <dsp:cNvPr id="0" name=""/>
        <dsp:cNvSpPr/>
      </dsp:nvSpPr>
      <dsp:spPr>
        <a:xfrm>
          <a:off x="8668448" y="1409611"/>
          <a:ext cx="1843593" cy="863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References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[Page: 89]</a:t>
          </a:r>
        </a:p>
      </dsp:txBody>
      <dsp:txXfrm>
        <a:off x="8668448" y="1409611"/>
        <a:ext cx="1843593" cy="863919"/>
      </dsp:txXfrm>
    </dsp:sp>
    <dsp:sp modelId="{2046F0F9-1452-4F04-92D3-046DBA2A18F7}">
      <dsp:nvSpPr>
        <dsp:cNvPr id="0" name=""/>
        <dsp:cNvSpPr/>
      </dsp:nvSpPr>
      <dsp:spPr>
        <a:xfrm>
          <a:off x="8668448" y="2335294"/>
          <a:ext cx="1843593" cy="1384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3T05:30:39.006"/>
    </inkml:context>
    <inkml:brush xml:id="br0">
      <inkml:brushProperty name="width" value="0.05" units="cm"/>
      <inkml:brushProperty name="height" value="0.05" units="cm"/>
      <inkml:brushProperty name="color" value="#EAEAEA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25.7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206 112 3072,'3'-10'575,"-2"8"-426,0 0 0,0-1 0,0 1 0,-1-1 0,1 1 1,-1-1-1,1 0 0,-1 1 0,0-1 0,0 1 0,0-1 0,-1 0 0,1 1 0,0-1 0,-1 1 0,-1-5 0,0 3-15,0 1-1,0-1 0,0 1 1,-1 0-1,1 0 1,-1 0-1,0 0 1,0 0-1,0 0 0,0 1 1,0 0-1,-1-1 1,1 1-1,-1 0 1,1 1-1,-1-1 0,-7-2 1,7 3-64,1 0 1,-1 0-1,0 0 0,1 1 0,-1 0 1,0-1-1,0 1 0,1 0 1,-1 1-1,0-1 0,0 1 1,1 0-1,-1-1 0,0 2 0,1-1 1,-1 0-1,1 1 0,0-1 1,-6 5-1,4-2-15,-1 1 0,1 0 0,0 1 0,0 0 0,1-1 0,0 1 0,0 1-1,0-1 1,1 0 0,0 1 0,-5 13 0,4-3-2,0 0-1,1 1 1,-2 29-1,5-37 31,0 1 0,1-1 0,0 0 0,1 0-1,0 1 1,1-1 0,0-1 0,0 1 0,1 0 0,1-1-1,8 15 1,-5-11-5,2 1-1,-1-1 1,2 0-1,0-1 0,0-1 1,21 17-1,-23-21 6,0-1 1,1 1-1,-1-2 0,1 1 0,1-2 0,-1 1 0,1-1 0,0-1 1,17 4-1,-23-6-144,0-1 0,1 0 1,-1 0-1,1 0 0,-1 0 0,1-1 1,-1 0-1,0 0 0,0 0 0,1-1 1,-1 0-1,0 0 0,0 0 1,-1-1-1,1 1 0,0-1 0,-1 0 1,1 0-1,-1-1 0,0 0 0,0 1 1,3-6-1,-1 1-803,0 0 0,-1-1 0,0 0 0,4-10 0,1-2-928,2 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27.1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619 132 1888,'-6'-6'265,"-1"1"1,1 0 0,-1 0-1,0 0 1,0 1-1,0 0 1,-1 0-1,-10-3 1,-7-5 336,11 6-386,0 0-1,0 1 1,-1 1 0,1 0-1,-1 1 1,0 1 0,0 0 0,0 1-1,-29 1 1,33 1-56,-1 0 0,1 1-1,0 0 1,0 0 0,0 1 0,1 1 0,-1 0 0,1 0-1,-1 1 1,2 1 0,-1 0 0,0 0 0,-15 14-1,17-11-53,0 0 1,1 0-1,1 0 0,-1 1 0,1 0 0,-4 12 0,-25 66 31,32-82-121,-10 40 23,1 1 0,-6 52 0,18-97-49,-6 38 81,1-1 0,2 1-1,2 0 1,2 0 0,1 0 0,2 0 0,2 0-1,2-1 1,1 0 0,28 73 0,-30-98-32,0 0 1,1-1-1,1 0 1,0 0-1,0-1 1,1-1-1,14 14 1,90 67-6,-19-17 42,26 49-3,18 14 45,-120-122-81,1 0-1,0-2 1,2 0 0,-1-2-1,45 19 1,-30-17 11,0-3 0,0-1 0,1-1 0,0-2 0,0-2 0,1-1 0,44-2 0,-65-4-21,0 0 0,0-1 0,0-1 0,-1 0 0,1-2 1,-1 1-1,0-2 0,-1 0 0,0-1 0,27-19 0,3-7 136,77-76 0,-118 106-152,190-212 5,-181 199 53,-1 0 1,-1-1-1,19-37 1,-25 43 15,0-1 0,-1 1 1,0-1-1,-1 0 0,-1 0 0,0 0 0,1-20 1,-3-7-6,-2 0 1,-2 1 0,-13-61 0,12 81-28,0 1 1,-1 0-1,-1 0 1,-1 1 0,0 0-1,-2 0 1,0 1-1,0 0 1,-22-23-1,2 9 121,-2 2 0,-43-30 0,40 33 11,1-2 0,-34-35 1,3-12-95,-40-40 394,87 97-394,-1 1-1,0 1 1,-1 1-1,-29-16 1,16 14-38,0 1 1,-1 2 0,0 2 0,-67-14-1,49 17-203,0 2 0,-97 1 1,104 7-550,1 2 0,-1 2 0,1 2 0,-83 26 0,92-22-1184,-1 3-1,2 1 0,-48 30 0,7 6-1113,-2-1 1152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29.4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4777 4874 3136,'-3'-7'509,"1"0"2690,3 0-1451,-2 6-1685,1-1 0,0 1 0,-1 0 1,1 0-1,-1 0 0,0 0 0,1 0 0,-1 0 1,0 0-1,1 0 0,-1 0 0,0 0 0,0 0 1,0 0-1,0 0 0,0 1 0,0-1 0,0 0 1,0 1-1,0-1 0,0 1 0,0-1 0,0 1 1,0 0-1,-1-1 0,0 1 0,-40-9 385,31 8-101,-115-19 881,-79-17 109,15-26-761,-17-5-325,186 63-161,-306-90 860,320 92-939,-207-83 383,171 65-273,0-2 0,-70-49 0,6-11 21,-106-73-60,150 119-48,18 11 31,2 0 0,1-3-1,-42-37 1,-50-79 93,22 22-87,-7 14 53,-47-50 19,-19-72-131,33 37-115,-282-378-126,318 382 247,-60-83 1,71 149-19,62 75 0,2-2 0,-52-82 0,-20-102 4,19-10-19,86 220 10,-37-98-118,-117-292-15,156 401 178,-114-263-203,71 154-167,49 122 322,0 1-1,0 0 1,0-1 0,0 1 0,0 0-1,-1-1 1,1 1 0,0-1-1,0 1 1,0 0 0,0 0 0,-1-1-1,1 1 1,0 0 0,0-1 0,-1 1-1,1 0 1,0 0 0,0-1 0,-1 1-1,1 0 1,0 0 0,-1 0 0,1-1-1,-1 1 1,-2 7-75,0 17 2,2 19 67,-1 0 0,-2 0 1,-2-1-1,-22 80 0,-28 96 590,56-218-574,0 0-1,0 1 1,0-1 0,0 0 0,0 1 0,0-1 0,0 0-1,0 1 1,0-1 0,0 0 0,0 1 0,-1-1 0,1 0-1,0 1 1,0-1 0,0 0 0,0 1 0,-1-1-1,1 0 1,0 0 0,0 1 0,-1-1 0,1 0 0,0 0-1,0 1 1,-1-1 0,1 0 0,0 0 0,-1 0 0,1 0-1,0 1 1,-1-1 0,1 0 0,0 0 0,-1 0-1,-5-12 71,0-20 9,5 6-53,1 1-1,4-27 0,0-21 19,5-125-115,-9 161-16,2 1-1,12-62 1,-14 95 85,1 1-1,0-1 1,-1 1-1,1-1 1,0 1-1,0 0 1,1 0-1,-1-1 1,0 1-1,1 0 1,-1 0-1,1 0 1,0 1-1,0-1 1,0 0-1,0 1 1,0-1-1,0 1 0,0-1 1,0 1-1,0 0 1,1 0-1,-1 0 1,0 0-1,1 1 1,-1-1-1,1 0 1,-1 1-1,1 0 1,-1 0-1,1 0 1,-1 0-1,3 0 1,8 1-7,-1 1 0,1 0 0,-1 0 0,0 1 0,14 6 0,96 39 114,59 19 149,-82-40-178,-29-9-1578,94 38 0,-73-14-1172,7 1-3232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46.6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1115 546 3232,'-20'-24'508,"-2"1"0,0 1 0,-1 2 1,-1 0-1,-1 1 0,-50-29 0,59 40-294,-1 1 0,0 1 0,-1 0 0,0 1 1,0 1-1,0 0 0,0 2 0,0 0 0,-1 1 0,1 1 0,0 0 0,-1 2 0,-28 5 0,18-1 18,-153 38 982,156-36-1155,0 1-1,0 2 1,1 0-1,-40 25 1,46-23-35,0 1 0,2 0 1,-24 24-1,31-27-20,2-1 0,-1 1 0,2 1-1,-1-1 1,2 1 0,0 1 0,-6 14 0,-4 22-9,2 0-1,-9 60 1,-2 105 133,21-134 123,3-1-1,3 1 1,4 0 0,3-1-1,21 79 1,-20-122-131,2 0 1,1-1-1,2-1 0,35 60 0,-22-51 16,1-1-1,68 74 1,-50-68-20,66 54 0,-87-82-51,1-1-1,1-1 1,1-1-1,51 21 1,-58-30-20,1-1 1,0-1-1,46 6 1,75-3 33,-84-7-52,-12 0 73,0-2 0,0-3 1,0-1-1,-1-3 1,55-15-1,111-43 254,-185 53-343,0 0 0,0-2 1,-1-1-1,-1-1 0,30-25 1,45-49 48,2-2-35,-4 16 52,-44 35 10,67-63-1,-105 86-42,-2-1 0,0 0 0,-1 0-1,-1-2 1,18-36 0,-9 7 75,21-72 1,-29 75-103,-3-2 1,-2 1-1,-2-1 0,1-74 1,-9 43 237,-21-153 0,19 209-165,-2 1 0,-1 1-1,-1-1 1,0 1 0,-2 0 0,0 1 0,-2 0-1,0 0 1,-1 1 0,-2 1 0,-26-32-1,-172-185-51,194 215-86,-1 0 1,-1 2 0,0 1-1,-2 0 1,0 1 0,0 2-1,-26-14 1,7 11-127,-1 1 1,-1 2-1,0 2 0,-70-12 0,31 13-522,-136-2 0,165 13 350,-1 3 0,1 2 0,0 3 0,0 1 0,1 3 0,-55 20 1,-1 10-957,2 4 1,3 5 0,-108 71-1,36 5-3956,160-115 5007,-84 63-1578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49.4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2458 3368 1824,'-23'-23'2821,"21"22"-2561,0 1 1,0-1-1,0 1 0,0 0 0,0 0 0,0 0 1,0 0-1,0 0 0,0 0 0,0 1 0,0-1 0,-3 2 1,0-1 324,2-1-395,0 0 0,0 0 0,0 0 0,0-1 0,0 1 0,0-1 0,0 0-1,0 1 1,0-1 0,0 0 0,1-1 0,-4-1 0,-35-23 1055,20 11-575,-108-72 1882,-208-185 0,109 81-2099,72 40-320,13 11-133,-71-32 49,135 114-20,-90-88 0,82 54 16,-147-202 1,203 248-71,-43-90 0,-10-58 62,70 158-56,-5-13-36,3 0 0,-15-83-1,-4-104-119,19 112 46,-3-29 136,11 68-55,-5 0-1,-28-106 1,35 171-30,4 12 71,0-1 1,-1 1-1,0 0 1,0 1-1,-7-11 0,6 10-58,-12-16 37,16 23 21,0 1 0,-1-1-1,1 1 1,0 0 0,-1-1-1,1 1 1,0 0-1,-1-1 1,1 1 0,-1 0-1,1 0 1,0 0 0,-1-1-1,1 1 1,-1 0 0,1 0-1,-1 0 1,1 0 0,-1 0-1,1 0 1,-1 0 0,1 0-1,-1 0 1,1 0 0,-1 0-1,1 0 1,-1 0 0,1 0-1,-1 0 1,1 0-1,-1 1 1,1-1 0,-1 0-1,1 0 1,0 1 0,-1-1-1,1 0 1,-1 0 0,1 1-1,0-1 1,-1 1 0,1-1-1,0 0 1,0 1 0,-1-1-1,1 1 1,0-1 0,-1 1-1,-2 5-11,1 1-1,-1 0 1,1 0-1,0 0 1,1 0-1,0 0 1,0 0-1,0 0 1,1 12-1,-1 5-57,-2 17 53,-10 169 107,-5 26 738,22-267-563,0 7-248,2-47-1,-6-4-7,8-265-260,-7 333 239,-1 1 0,1-1-1,0 0 1,1 1 0,0-1 0,0 1-1,0 0 1,4-8 0,-4 11 23,0 0 1,1 0 0,-1 0 0,1 0 0,0 1 0,-1-1 0,1 1 0,0-1 0,1 1 0,-1 0-1,0 0 1,1 0 0,-1 1 0,1-1 0,-1 1 0,5-1 0,11-2-19,-1 0 0,1 1 1,-1 1-1,1 1 0,0 1 0,0 0 1,21 4-1,17 6 106,62 17 0,172 71-115,-2 28-2772,-268-116 2366,176 79-1459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8:59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4064,'-3'2'2536,"2"7"-1564,1 13-736,0-17 121,-9 207 2230,-26-3-1274,5-45-861,-18 183 583,28 16-577,21-327-420,2 0 0,8 40 0,22 71 157,-19-89-146,24 81 202,-11-42 15,-9-29-183,4-1 1,51 108 0,-68-166-73,0-1 0,1 1 0,-1 0 1,2-2-1,-1 1 0,1 0 0,0-1 0,0-1 1,1 1-1,0-1 0,0 0 0,1-1 1,0 1-1,18 6 0,-10-6 95,0-1 1,0-1-1,1 0 0,-1-1 0,1-1 1,-1-1-1,33-1 0,49-4-15,108-6 469,7-19-283,-80 10-313,64-5-40,-160 22 76,0 2-1,69 8 0,-93-6 29,-1 0-1,2 1 0,-2 2 0,0-1 1,0 1-1,0 1 0,0 0 0,0 1 1,-1-1-1,0 3 0,10 7 0,-14-8 0,-2 0-1,2 0 0,-1 0 1,-1 1-1,0 0 0,-1 0 1,8 19-1,-1 4-62,10 36 0,7 63 241,-6-18 118,-18-89-60,3 47-1,-5-28-104,6 53 72,6 42-370,4-5 514,7-8-225,-18-55-90,-1 84-1,-6-39-139,-2 131 488,-22-9-89,10-132-242,4 127-17,11-185-12,-2-41-44,1 0 0,-1-1 0,2 0 1,-1 0-1,1 1 0,3 6 0,-1-3 19,0-2 0,1 1 0,0-1 0,0 1 0,1-2 0,0 1 0,8 7 0,4 1-59,1-3 0,-1 1 0,27 11-1,-19-10 70,29 21 0,-29-16 24,-1 1 0,0 1 0,25 28 0,-47-46-51,15 19 35,42 37 1,-53-53-6,1 0 0,0-1 0,-1-1 0,2 1 0,0-1 1,-1 0-1,1 0 0,0-1 0,16 4 0,8-3 44,2 0 0,-1-2 0,-1-2 0,48-4 0,-43-2-32,-1-2 0,-1-1 0,0-1 0,39-18 0,166-56 145,-86 37-219,-67 20 353,-50 14-291,1 2 1,64-11-1,70 8 121,-119 11-56,30-10-78,-57 8-92,33-4 1,-21 7 226,36-2-142,79 4-1,-117 2 50,-1-3 0,0 0 0,43-9 0,50-7 208,-119 15-256,1 1 0,-1 0 0,1 0 0,-1 1 0,0 1 0,12 1 0,4 2-38,-20-3 7,-1-1-1,0 0 1,1 2 0,0-1 0,-1 0 0,0 1-1,6 2 1,4 4-40,-10-7 64,0 1 0,0 1-1,0-1 1,-1 1 0,1 0 0,-1 0 0,0 0 0,1 1 0,-2-1 0,7 7 0,-8-6 25,6 8-9,11 20 1,-13-18-21,0-1-1,-2 1 0,1 0 0,3 23 1,-4 3 43,-4-24 29,6 23 0,-5-32-73,0-1 0,-1 1-1,0 0 1,-1 10 0,0 12-81,4 25 306,-3-51-225,0-2-2,6 17-3,4 28 1,-3-23-122,-3-14 129,-1 1 1,1-1-1,-1 1 0,2 12 1,-1 7 33,-1-1 0,-1 1 0,-3 39 0,-1-16 78,5-13-182,-2-27 48,-1-1 0,1 0 0,-2 0-1,-2 18 1,2-10 134,1-16-125,0 0 0,0 0-1,0 0 1,0 0-1,-1 0 1,-1 3 0,-5 27 165,6-26-183,0 0 0,-1 0 0,-3 8 1,5-15-9,0 0 1,0 0 0,0 0 0,0 0 0,0 0-1,0 0 1,0 0 0,0 0 0,0 0 0,0 0 0,0 0-1,0 0 1,0 0 0,0 1 0,0-1 0,0 0-1,0 0 1,-1 0 0,1 0 0,0 0 0,0 0-1,0 0 1,0 0 0,0 0 0,0 0 0,0 0 0,0 0-1,0 0 1,-1 0 0,1 0 0,0 0 0,0 0-1,0 0 1,0 0 0,0 1 0,0-1 0,0-1-1,0 1 1,0 0 0,0 0 0,0 0 0,0 0-1,0 0 1,0 0 0,0 0 0,0 0 0,-3-4-1696,-1-8-1512,-3-24-3961,7 15 4315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9:00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4736,'1'-1'169,"0"1"0,0 0 0,0 0 0,0 0 0,0 0 0,0-1 0,0 1-1,0-1 1,0 0 0,0 1 0,-1 0 0,3-2 0,6-3 99,48-10 1134,-54 14-1165,0 0 0,-1 1 0,1-1 0,-1 1 0,0-1 0,1 1 0,0 0 0,0 0 0,-1 0 0,1 0 0,-1 1 0,1-1-1,-1 1 1,1-1 0,3 2 0,-3 0-17,0 0-1,1 0 0,-1-1 1,1 2-1,-1 0 1,0-1-1,0 1 0,0-1 1,2 5-1,2 2-40,0 1-1,-1-1 1,0 1-1,-1 1 1,8 19-1,2 17 502,-11-29-465,2 0 1,1-1-1,12 24 0,-18-39-203,-1-1-1,1-1 1,0 2-1,-1-1 0,1-1 1,0 1-1,0 0 1,-1 0-1,1-1 0,0 1 1,0 0-1,0 0 1,0-1-1,0 0 0,-1 1 1,2-1-1,-1 1 1,0-1-1,0 1 0,0-1 1,0 0-1,0 0 1,0 0-1,0 0 0,1 0 1,-2 0-1,2 0 1,-1 0-1,0 0 0,0 0 1,0-1-1,0 1 0,2-1 1,2-2 25,0 1-1,0-1 1,0 0 0,0 0 0,5-6-1,68-66-485,-37 33-696,14-14-3484,-33 32-683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9:02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2560,'0'8'2688,"1"-8"-2594,-1 2-1,0-1 1,1 1 0,-1-1 0,0 0-1,1 1 1,-1-2 0,1 2-1,0-1 1,-1 0 0,1 0 0,0 0-1,0 0 1,0 0 0,0 0 0,0 0-1,0 0 1,0 0 0,0-1 0,0 1-1,0 0 1,0 0 0,1-1-1,-1 0 1,0 1 0,1-1 0,1 1-1,5 2 199,1-2-1,17 4 1,-19-4-186,267 22 1563,-60-30-404,-50 0-684,567 1 1088,-673 5-1481,62 2 136,36 6-121,31-8 113,-30-2-40,-157 3-275,122 7 177,-101-5-187,-1 2 0,1 0 0,37 14 1,-51-15 10,0 0 0,0 1 1,0 0-1,0 1 1,-1-1-1,0 1 1,0 0-1,0 1 1,0-1-1,-1 1 1,0 0-1,0 1 1,5 9-1,-3-3-5,-1 0-1,0 0 1,-1 1 0,0 0-1,-2 0 1,4 20-1,-1 3 43,11 87 626,-14-79-595,-3 0-1,-7 61 0,1 7 502,4-40-513,-5 6 309,1-11-953,4-31-4944,2-49-779,0 4 3408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9:02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5408,'2'0'408,"1"1"-1,-2 0 1,1 0 0,1 0 0,-2 0-1,1 0 1,1 0 0,2 4 0,24 19 181,-6-6 304,9 12 666,-10-9-228,-19-19-1250,-2-1 0,1 0 0,1 1 0,-2-2 0,1 1 0,1 0 0,-1 0-1,0-1 1,0 1 0,1 0 0,-1-1 0,0 0 0,0 0 0,1 1 0,-1-2 0,0 1-1,0 0 1,1-1 0,-1 1 0,5-2 0,3-2 251,1 0 0,-1 0 1,11-7-1,-6 3-160,35-14 275,34-18-514,-74 34-126,-1 0 0,1-1 0,-2 0 0,1 1 0,-1-3 0,10-10 1,33-55-3942,-37 53 2881,18-26-4240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9:06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1728,'-2'3'640,"4"-3"-480,1 5 832,3-2-608,6-3 192,3 0-320,2 0-32,8 0-128,5-3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3T05:30:40.753"/>
    </inkml:context>
    <inkml:brush xml:id="br0">
      <inkml:brushProperty name="width" value="0.05" units="cm"/>
      <inkml:brushProperty name="height" value="0.05" units="cm"/>
      <inkml:brushProperty name="color" value="#EAEAEA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49:07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2496,'-7'1'312,"-1"0"1,1 1-1,-1-1 1,-8 5 0,6-3 99,0 0 0,-1-1 1,1-1-1,-1 1 1,-17-1-1,16-1-135,2-2-1,-1 1 1,-19-6 0,20 4-489,-1 1 1,1-1 0,-19 0-1,15 3-3158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18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43 2240,'-11'-5'720,"11"5"-662,0-1 0,-1 1 0,1 0 1,0 0-1,0 0 0,0-1 0,0 1 0,-1-1 1,1 1-1,0-1 0,0 1 0,0 0 0,0 0 1,0-1-1,-1 1 0,1-1 0,0 1 0,0-1 1,0 1-1,0 0 0,0 0 0,1-1 0,-1 1 1,0-1-1,0 0 0,3-9 1078,-3 8-996,1 2-99,-1-1 0,0 0 0,1 0-1,-1 0 1,1 0 0,0 0 0,-1 1-1,1-1 1,0-1 0,0 2 0,-1 0 0,1-1-1,0 0 1,0 0 0,-1 1 0,1-1 0,1 1-1,-2-1 1,1 1 0,1-1 0,-2 1-1,1 0 1,1 0 0,-2 0 0,2 0 0,-1 0-1,-1-1 1,2 1 0,-1 1 0,0-1 0,0 0-1,0 0 1,2 0 0,3 2 30,0-1-1,1 1 1,11 5-1,137 60 1536,-133-57-1424,-1 0 1,0 1-1,0 1 0,-1 1 1,-1 0-1,0 1 0,-1 2 1,0 0-1,16 21 1,14 17-327,-38-43-1046,3-7-3620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18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497 2 3136,'0'0'102,"-1"-1"0,0 1-1,0 0 1,1 0 0,-1 0 0,0 0 0,1-1-1,-1 1 1,1 0 0,-1 0 0,0 0 0,0 0 0,1 0-1,-1 0 1,0 0 0,0 1 0,1-1 0,-1 0-1,1 0 1,-1 0 0,0 0 0,1 0 0,-1 1 0,0-1-1,1 1 1,-1-1 0,1 1 0,-1-1 0,1 0 0,-1 1-1,0-1 1,1 2 0,-3 1 368,0 1 0,0 0 0,-3 8 0,3-8-324,-12 22 246,-1-1 0,-1-1 0,-1 0 0,-1-1 0,-26 23 0,15-16-372,1 2-1,2 2 1,-41 61 0,-50 122 211,86-150-829,8 2-2852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27.3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1 405 2496,'0'-3'2285,"1"3"-2247,6 0 947,-5 0-895,-1 0 0,1 1 0,0-1 0,0 1 0,-1-1-1,1 0 1,-1 1 0,4 1 0,16 17 107,1 1-1,-2 1 1,0 0 0,-1 1-1,-2 1 1,-1 1 0,23 42-1,-13-21 215,-26-45-393,0 1 0,1 0-1,-1 0 1,0-1 0,0 1-1,0 0 1,1-1 0,-1 1 0,1-1-1,-1 1 1,1-1 0,-1 1 0,0-1-1,1 1 1,0-1 0,-1 0 0,1 1-1,-1-1 1,1 1 0,0-1-1,-1 0 1,1 1 0,-1-1 0,1 0-1,0 0 1,0 0 0,-1 0 0,1 0-1,0 0 1,0 0 0,-1 0 0,0 0-1,1 0 1,0 0 0,0 0-1,-1 0 1,1 0 0,0 0 0,0-1-1,-1 1 1,0-1 0,1 1 0,0-1-1,0 1 1,-1 0 0,0 0 0,1-1-1,0 0 1,3-3 126,0 0 0,-1-1-1,1 1 1,4-9 0,-6 10-127,245-365 783,-132 231-2294,-76 93 391,40-49-358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1.2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24 2400,'-7'-3'332,"5"2"-220,0 0 1,1 0-1,-1 0 1,1 0-1,-1 0 1,1 0-1,-3-3 1,3 4 68,6-1-51,-2 1 0,2 0-1,-1-1 1,5-1-1,-6 0-66,0 1-1,1 1 0,0-1 0,0 0 0,-1 1 0,6 0 0,10 3 136,0 1 0,0 0 0,-1 2 0,1 0 0,-1 2 0,27 14 0,-30-13-112,0 0 0,-1 0 0,1 2 0,-2 0-1,19 20 1,52 72 663,-13-13-871,-70-89 21,-1 1-104,1-1 1,0 1-1,0-2 0,0 2 0,0-1 0,0-1 0,0 2 0,0-1 1,0-1-1,1 1 0,-1 0 0,0 0 0,1-1 0,2 2 1,8-3-2127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1.7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47 2400,'-8'-16'653,"8"14"-427,-1 0 0,1 1-1,-1-1 1,0 0-1,0 0 1,0 1 0,0-1-1,0 1 1,0-1 0,0 1-1,-1-1 1,1 1 0,0-1-1,-1 2 1,0-2 0,1 1-1,-1 0 1,1 0-1,-1 0 1,-2-1 0,3 2-205,1 0 1,-1 0-1,1 0 1,0 0-1,-1 0 1,1 0-1,0 0 1,0 0-1,-1 0 1,1 0-1,0 0 1,-1 0-1,1 1 1,-1-1 0,1 0-1,0 0 1,0 0-1,0 0 1,-1 1-1,1-1 1,0 0-1,-1 0 1,1 0-1,0 0 1,-1 0-1,1 1 1,0-1-1,0 0 1,0 1-1,0-1 1,0 0-1,0 1 1,-5 12 228,4-9-170,-30 209 1367,11-55-1849,4-65-841,-3 13 353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3.3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0 443 2560,'0'-1'55,"0"0"-1,0 0 1,1 1 0,-1 0-1,0-1 1,0 0-1,0 1 1,0-1 0,0 1-1,0-1 1,1 1 0,-1-1-1,1 0 1,-1 1 0,1 0-1,-1-1 1,0 1 0,0-1-1,1 1 1,0-1 0,-1 1-1,1 0 1,0-1-1,1 0 38,0 0-1,0 1 0,0-1 1,0 0-1,0 1 1,0-1-1,3 1 0,1 0 80,-1 0 0,1 0-1,-1 0 1,1 1 0,6 2-1,10 5 133,-1 0 0,-1 1-1,21 13 1,-39-20-223,0-1 0,1 0-1,-1 1 1,0-2 0,0 1-1,1 0 1,0 0 0,-1-1-1,1 1 1,-1-1 0,1 1-1,-1-1 1,1 0 0,0 0 0,-1-1-1,1 1 1,-1 0 0,1-1-1,-1 1 1,1-1 0,-1 0-1,1 0 1,-1 0 0,0 0-1,1 0 1,-1-1 0,0 1 0,0-1-1,0 1 1,0-1 0,0 0-1,-1 0 1,1 0 0,3-4-1,29-38 500,35-42-438,-69 85-136,126-136-852,10 8-2193,-59 68-384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4:40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1 1408,'0'0'17,"0"0"-1,0 0 1,0 0 0,0 0-1,0 0 1,0 0 0,0 0-1,0 0 1,0 0 0,-1 0-1,1 0 1,0 0 0,0 0-1,0 0 1,0 0 0,0 0-1,0 0 1,0-1 0,0 1 0,-1 0-1,1 0 1,0 0 0,0 0-1,0 0 1,0 0 0,0 0-1,0 0 1,-1 0 0,1 0-1,0 0 1,0 0 0,0 0-1,0 0 1,0 0 0,0 0-1,0 0 1,0 0 0,0 0-1,0 0 1,0 0 0,0 0-1,0 0 1,-1 1 0,1-1-1,0 0 1,0 0 0,0 0 0,0 0-1,0 0 1,0 0 0,0 0-1,0 0 1,0 0 0,-1 0-1,1 0 51,0 0 0,0 1 0,-1-1 0,1 0 0,0 0 0,0 1 0,0-1 0,0 0 0,0 0 0,-1 1 0,1-1 0,0 0 0,-1 0 0,1 0 0,0 0 0,-1 0 0,1 0 0,0 0 0,0 0 1,0 0-1,-1 0 0,1 0 0,-2 1 46,2 0 1,-2 0-1,1 0 1,1 1-1,-1-2 1,0 2-1,0-1 1,1 1 0,-2 1-1,1-2-48,-5 13 185,1 1 0,1 0 0,-1 0 0,-2 22 0,3-16 223,-10 32 1,4-11-252,1-4-247,2-12 240,1 1-1,-3 36 1,1 56 349,6-82-364,-4 190 333,-1-99-21,6-82-479,5 96 105,1-81-60,-3-32-40,1 1 0,13 51 0,-6-37 30,-2-1 1,4 69-1,-4-29 122,0-8 99,-2-13 44,20 89-1,38 160 154,-54-256-449,5 105 167,-11-95-83,10 259 263,-21-2-133,3-209-161,-2 57 23,3 11 38,3-118-137,16 186 471,-9-171-701,-3-18 261,3 0 1,17 69-1,-19-103 36,4 42-1,-1-4-65,1-12-81,-4-17 135,2-1-1,0 2 1,18 42-1,-19-63-35,-1-2 66,0-1 1,7 12-1,59 110-171,-46-83 135,35 54-1,87 93 194,-140-192-238,-1 1 0,2 0 0,-2 0-1,2-1 1,-1-1 0,17 10 0,1-3 97,28 10 0,14 5-16,79 46 333,-137-68-414,0 0 0,0 1 0,-1 0 0,14 13 0,26 35 99,-38-41-47,1 0 0,1 0 1,0-1-1,1-1 0,27 18 1,-12-12-13,2-2 1,0 0 0,0-3-1,2 0 1,-1-3 0,2 0-1,41 6 1,111-3 602,36-21-373,-174 6-216,-1-3-1,79-20 0,-61 11 137,80-8 0,-36 6-192,136-41 189,-65 13-53,-121 32-79,0-2 1,-1-2-1,65-30 0,-81 29-67,0 2 0,68-16 0,90-3 206,4 21 65,-127 15-152,111 18 1,-164-14-87,0 1-1,22 9 1,-21-7 10,36 7-1,-28-8 11,61 23-1,-44-7-58,-11-5 0,-12-5 32,-1 0 0,45 34 0,-13-8 0,-42-30-31,-10-7 1,0 1 0,0 1 0,0-1 0,0 0 0,0 1 0,-2 1-1,7 5 1,3 4 55,3 4-114,-11-12 86,0 1 0,0 0 0,1-1-1,0 0 1,10 8 0,37 21 116,-41-27-121,0 0-36,0 0 1,0 1 0,0 1 0,-1 0-1,-1 0 1,0 1 0,0 0 0,10 18-1,70 148 258,-64-122-44,3 5-383,-20-40 220,-2 1 0,9 36 0,-15-54-38,6 26 84,-2 1 0,2 55 0,-2 14-67,0 0 23,1 42 34,-7-60 44,5 142-57,0-128 7,2 3 283,-3-27-282,0-39-91,8 71-65,-8-88 130,0-1 0,2 1 1,9 24-1,-10-32-44,-1 0 1,1 0-1,1-1 1,-1 0-1,1 0 1,0 0-1,0-1 0,0 0 1,10 7-1,-4-4 3,1 0-1,0-1 0,0 0 1,0 0-1,1-2 1,-1 0-1,2 0 0,14 3 1,49 9 151,62 12-95,-103-26 18,1-2 0,0-1-1,0-2 1,65-11 0,69-5 27,-99 12-176,82 3 256,-95 4-80,-5 1-115,98 13 1,-133-11 4,-1 0 0,0 1 0,0 0 0,21 11 0,-32-13 35,0 1-1,0 0 1,-1 0-1,1 1 1,0-1-1,-1 1 1,-1 1-1,1-1 1,-1 1-1,1 0 1,-1 0-1,6 11 1,12 33-13,-2-1 0,-2 2 0,19 80 0,-33-116 71,12 29-1,-11-31-149,-1-1 0,0 2-1,2 13 1,19 120 215,13 61-149,3-31 162,-14 38-131,-19-119 23,-3-42 89,0-14-112,0 48-1,-3 162 36,5-95-46,-2-54-291,8 105 423,-10-134-261,0 61 89,-7 95 348,1-201-433,-1 2 1,-10 46 0,1-17 213,12-50-92,-1-1-212,-1 2 0,1-2 1,-1 1-1,0-1 0,0 0 0,-1 0 0,-7 14 0,10-21 35,-1 1 0,1 0 0,-1 0 0,0-1 0,0 1 0,1-1 0,-1 1 0,0 0 0,0-1 0,1 0 0,-1 1 0,0 0 0,0-1 0,0 1 0,0-1 0,0 0 0,0 0 0,0 0 0,0 0 0,1 0 0,-2 0 0,1 1 0,1-2 0,-2 1 0,1 0 0,1 0 0,-2 0 0,1 0 0,1 0 0,-1 0 0,-1-1 0,2 1 0,-1-1 0,0 0 0,0 1 0,-1-1 0,-2-1-687,1-1-1,0 0 1,0 1-1,0-1 1,0 0-1,0 0 1,-3-5-1,-3-6-1544,6-1-1291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4:40.9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10 236 5056,'-1'0'203,"1"-1"0,0 0-1,-1 1 1,0-1 0,0 1 0,1 0 0,-1-1 0,1 0 0,-1 0-1,0 1 1,1-1 0,0 1 0,0-1 0,-1 0 0,1 1 0,-1-1-1,1-1 1,0 1-169,0 1-1,0-1 0,0 0 0,1 1 1,-1 0-1,0-1 0,1 1 1,-1-1-1,0 1 0,0-1 1,0 1-1,1 0 0,-1-1 1,1 1-1,-1-1 0,1 1 0,-1 0 1,0-1-1,1 1 0,-1 0 1,1 0-1,0 0 0,-1 0 1,0-1-1,1 1 0,-1 0 0,1 0 1,0 0-1,0 0 0,2-1 92,1 0 0,-1 1 0,0 0 0,1 0 0,-1 0 0,0 0 0,0 0 0,0 1 0,1-1 0,-1 1 0,0 0 0,5 2 0,4 3 542,21 11-1,-15-7-226,22 12 425,59 43 0,-79-49-727,-2 0 0,1 1 1,-2 1-1,25 32 0,-39-47-86,-2 0-25,1 0 0,1 0 0,-1-1 0,5 5 0,-7-7-25,0 0-1,0 0 0,0 0 0,0 0 0,0 0 1,0 0-1,1 1 0,-1-1 0,0 0 1,1 0-1,-1 0 0,0 0 0,1 0 1,-1 0-1,0 0 0,0 0 0,0 0 0,0 0 1,1 0-1,-1 0 0,0 0 0,1 0 1,-1 0-1,0 0 0,1 0 0,-1-1 1,0 1-1,1 0 0,-1-1 0,1 1 0,-1-1 1,1 0-1,-1 1 0,0 0 0,0-1 0,0 0 1,1 0-1,-1 1 0,0-1 0,0 1 0,0-1 1,0-1-1,3-11 105,1 0-1,0 0 1,9-19 0,-9 24-134,66-131-4324,3-11-2267,-39 52 3510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18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43 2240,'-11'-5'720,"11"5"-662,0 0 0,-1 0 0,1-1 1,0 1-1,0 0 0,0-1 0,0 1 0,-1-1 1,1 1-1,0 0 0,0 0 0,0-1 0,0 1 1,0-1-1,-1 1 0,1-1 0,0 1 0,0 0 1,0 0-1,0-1 0,0 1 0,1-1 0,-1 1 1,0-1-1,0 1 0,3-11 1078,-3 10-996,1 0-99,-1 0 0,0 0 0,1 0-1,-1 0 1,1 0 0,0 1 0,-1-1-1,1 0 1,0 0 0,0 0 0,-1 1 0,1-1-1,0 0 1,0 1 0,-1-1 0,1 0 0,1 1-1,-2-1 1,1 1 0,1 0 0,-2 0-1,1-1 1,1 1 0,-2 0 0,2 0 0,-1 0-1,-1-1 1,2 1 0,-1 1 0,0-1 0,0 0-1,0 0 1,2 1 0,3 0 30,0 1-1,1-1 1,11 7-1,137 58 1536,-133-56-1424,-1 0 1,0 1-1,0 1 0,-1 1 1,-1 0-1,0 2 0,-1 0 1,0 1-1,16 21 1,14 18-327,-38-45-1046,3-6-3620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5:50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1678 175 3904,'-39'-22'2026,"0"-14"-1012,21 24-947,0 1 0,0 0-1,-1 1 1,0 1 0,-1 0 0,0 2 0,0 1 0,-33-7 0,21 8 189,0 1 0,0 1 0,0 2 0,-1 1 0,-32 5 0,17 3 186,1 3 0,-69 23 0,-5 2-253,-137 36 147,168-48-255,-67 23 323,121-33-188,2 1-1,-41 25 0,64-33-181,0 0 0,0 1 0,1 1 0,0 0 0,0 1 1,1-1-1,0 2 0,1-1 0,-13 23 0,8-6-4,1 1 0,1 0 0,1 1 0,2 0 0,1 0 0,1 1 0,-3 49 0,9-62 8,0 0-1,2 0 1,0 0-1,1 0 1,0-1-1,1 1 1,1-1-1,1 0 1,1 0 0,0 0-1,17 27 1,8 4 72,2-1-1,47 49 1,-34-41-37,-37-42-33,105 116 106,-95-109-156,1 0-1,1-2 1,0 0-1,29 15 1,120 52 212,-18-10-196,-77-35 116,2-3 1,142 45 0,-165-64 37,107 29-107,-130-39-67,-1-1 1,0-2 0,41 1 0,-24-7 154,0-2 0,0-1 0,0-3 0,-1-2 0,0-2 0,-1-2 0,-1-2 0,0-2 0,-1-1 0,60-38 1,-78 41-73,-1-2 0,-1 0 1,-1-2-1,0 0 0,-2-2 1,0 0-1,-1-2 0,-2 0 0,0-1 1,-2-1-1,0 0 0,-2-1 1,14-37-1,-11 12-30,-2 0 0,-2-1 0,-3-1 1,-2 0-1,2-102 0,-11 67 158,-23-159 0,20 223-145,-1 0 0,-2 1 0,0-1 0,-1 1 0,-2 1 0,0 0 0,-2 0-1,0 1 1,-1 0 0,-28-33 0,16 27 63,-1 0-1,-1 2 0,-36-26 1,46 40-84,-1 1-1,0 0 1,0 1 0,-1 2 0,0-1 0,-1 2-1,-26-6 1,-17 2-2,0 2 0,-70 1 0,40 2-175,56 3 94,-70-2-689,93 5-197,-1 0-1,0 2 0,1 0 0,-1 0 0,-13 6 0,0 1-2021,10-9-2133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18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497 2 3136,'0'0'102,"-1"0"0,0 0-1,0-1 1,1 1 0,-1 0 0,0 0 0,1-1-1,-1 1 1,1 0 0,-1 0 0,0 0 0,0 0 0,1 0-1,-1 0 1,0 0 0,0 1 0,1-1 0,-1 0-1,1 0 1,-1 1 0,0-1 0,1 0 0,-1 0 0,0 0-1,1 1 1,-1-1 0,1 1 0,-1-1 0,1 1 0,-1-1-1,0 0 1,1 2 0,-3 2 368,0-1 0,0 1 0,-3 8 0,3-7-324,-12 20 246,-1 1 0,-1-2 0,-1-1 0,-1 0 0,-26 23 0,15-15-372,1 0-1,2 3 1,-41 61 0,-50 123 211,86-152-829,8 3-2852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27.3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1 405 2496,'0'-3'2285,"1"3"-2247,5 0 947,-3 0-895,-2 0 0,1 1 0,0-1 0,-1 1 0,1-1-1,-1 0 1,1 1 0,2 1 0,18 17 107,0 1-1,-2 1 1,0 0 0,-2 1-1,0 1 1,-2 1 0,22 42-1,-11-21 215,-27-45-393,0 1 0,0 0-1,0 0 1,0-1 0,1 1-1,-1 0 1,1-1 0,-1 1 0,1-1-1,-1 1 1,0-1 0,1 1 0,-1-1-1,1 1 1,0-1 0,-1 0 0,0 1-1,1-1 1,0 1 0,0-1-1,-1 0 1,0 1 0,1-1 0,0 0-1,0 0 1,-1 0 0,1 0 0,0 0-1,0 0 1,-1 0 0,1 0 0,-1 0-1,1 0 1,0 0 0,-1 0-1,1 0 1,0 0 0,0 0 0,-1-1-1,1 1 1,-1-1 0,1 1 0,0-1-1,-1 1 1,0 0 0,1 0 0,0-1-1,0 0 1,3-3 126,0 0 0,-1-1-1,1 1 1,4-9 0,-6 10-127,245-365 783,-132 231-2294,-76 93 391,40-49-358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1.2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24 2400,'-7'-3'332,"5"2"-220,0 0 1,1 0-1,-1 0 1,1 0-1,-1 0 1,1 0-1,-3-3 1,3 4 68,6-1-51,-2 1 0,2 0-1,-1-1 1,5-1-1,-6 0-66,0 1-1,1 1 0,0-1 0,0 0 0,-1 1 0,6 0 0,10 3 136,0 1 0,0 0 0,-1 2 0,1 0 0,-1 2 0,27 14 0,-30-13-112,0 0 0,-1 0 0,1 2 0,-2 0-1,19 20 1,52 72 663,-13-13-871,-70-89 21,-1 1-104,1-1 1,0 1-1,0-2 0,0 2 0,0-1 0,0-1 0,0 2 0,0-1 1,0-1-1,1 1 0,-1 0 0,0 0 0,1-1 0,2 2 1,8-3-2127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1.7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47 2400,'-8'-16'653,"8"14"-427,-1 0 0,1 1-1,-1-1 1,0 0-1,0 0 1,0 1 0,0-1-1,0 1 1,0-1 0,0 1-1,-1-1 1,1 1 0,0-1-1,-1 2 1,0-2 0,1 1-1,-1 0 1,1 0-1,-1 0 1,-2-1 0,3 2-205,1 0 1,-1 0-1,1 0 1,0 0-1,-1 0 1,1 0-1,0 0 1,0 0-1,-1 0 1,1 0-1,0 0 1,-1 0-1,1 1 1,-1-1 0,1 0-1,0 0 1,0 0-1,0 0 1,-1 1-1,1-1 1,0 0-1,-1 0 1,1 0-1,0 0 1,-1 0-1,1 1 1,0-1-1,0 0 1,0 1-1,0-1 1,0 0-1,0 1 1,-5 12 228,4-9-170,-30 209 1367,11-55-1849,4-65-841,-3 13 353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1:33.3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0 443 2560,'0'-1'55,"0"0"-1,0 1 1,1 0 0,-1-1-1,0 0 1,0 0-1,0 1 1,1 0 0,-1-1-1,0 0 1,0 1 0,0-1-1,1 1 1,-1 0 0,1-1-1,-1 0 1,1 1 0,-1-1-1,0 1 1,1 0 0,-1 0-1,1-1 1,0 0-1,1 0 38,0 1-1,0-1 0,0 0 1,0 0-1,0 1 1,0 0-1,3 0 0,1-1 80,-1 1 0,1 1-1,0-1 1,-1 0 0,8 3-1,8 5 133,0 0 0,0 1-1,19 14 1,-38-22-223,1 0 0,-1 0-1,0 1 1,0-1 0,1-1-1,0 1 1,-1 0 0,0 0-1,1-1 1,-1 0 0,1 1-1,0-1 1,-1 0 0,1 0 0,-1-1-1,1 1 1,-1 0 0,1 0-1,0-1 1,-1 0 0,0 0-1,1 1 1,-1-2 0,1 1-1,-1 0 1,0-1 0,0 1 0,0-1-1,0 1 1,0-1 0,0 0-1,-1 1 1,2-2 0,1-3-1,30-38 500,35-42-438,-68 85-136,124-136-852,11 9-2193,-58 66-384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01.9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2194 2656,'-2'-2'318,"2"2"-270,-1 0 0,1 0 0,-1 0 0,1 0 0,0 0 0,-1-1 1,1 1-1,0 0 0,0-1 0,0 1 0,-1 0 0,1-1 0,0 1 0,0 0 0,-1 0 0,1 0 0,0-1 1,0 1-1,0-1 0,0 1 0,-1-1 283,9-11 1786,-6 8-1959,0 1 0,0 0 1,-1-1-1,0 0 0,1 1 1,-2 0-1,2-1 0,-1 0 1,-1 0-1,0-6 0,3-2 95,9-114 1582,-11-18-1269,-2 81-369,-8-294 970,0-1-590,20 103-300,-5 177-231,-5 38 78,15-72-1,16-91-147,-25 146 80,21-144-114,-26 177 144,-1 15 6,0 0 0,3-13 0,-3 16-126,0 0 0,-1 1-1,0-1 1,0 0 0,-1-10-1,0 3 65,0 13-45,1 0 0,0 0 0,-1 0 0,1 0-1,-1 0 1,0 0 0,1 1 0,0-1 0,-1 0 0,1 0 0,-1 0-1,0 1 1,1-1 0,0 0 0,-1 0 0,1 0 0,-1 0-1,0 1 1,-113 183 143,97-153-17,-1-1 0,-2-1-1,-31 35 1,51-63-106,-1 0 1,0-1 0,1 1-1,0-1 1,-1 1-1,1-1 1,-1 1-1,0-1 1,1 1 0,0-1-1,-1 0 1,0 0-1,0 1 1,1-1-1,-2 1 1,2-2-2,-1 1 0,1 0 0,0 0 0,0 0 0,0-1 0,0 1 0,0 0 0,0 0 0,0 0 0,0 0 0,-1 0 0,1 0 0,0-1 0,0 1 1,0 0-1,0 0 0,0-1 0,0 1 0,0 0 0,0-1 0,-1 1 0,1 0 0,0 0 0,0 0 0,0 0 0,1 0 0,-1-1 0,0 1 0,0-1 0,5-24 152,-4 21-165,57-190-49,-55 185 55,0 2 0,1-1 1,1 1-1,-1 0 0,1 0 1,-1 1-1,10-10 0,-11 14-12,-1 0-1,1 0 1,0 0 0,0 1-1,-1-1 1,1 1-1,0 0 1,1 0 0,-1 0-1,0 0 1,0 0-1,0 1 1,5 0 0,1-1-18,-1 1 0,1 1 0,16 1 1,-14 1 107,1 0 1,-2 1 0,1-1 0,20 12 0,40 28 582,-30-16-453,-10-9-297,-15-10 232,0 1 0,13 12 0,-24-18-220,0 1 1,-1 1 0,0-1 0,0 1 0,0-1-1,-1 1 1,0 0 0,0 0 0,0 0-1,3 7 1,-3-2-1391,0 0-1,0 0 0,1 21 1,-4-22-1767,-3-17 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03.2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194 845 3136,'-2'-3'160,"1"1"0,-1 0 0,1 0 0,0-1 0,-1 1 0,2 0 0,-1 0 0,0-1 0,0 0 0,0-4 0,-1-31 479,0 8-292,-6-9 455,-3 0 0,-28-71 0,24 69-226,-1-9-140,2-1 0,-10-81 0,9 42-75,-10-57 706,15 100-731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04.9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290 1907 12064,'-24'-250'423,"16"133"-132,0-75-201,6 99 258,-1-122-50,3-487 465,-2 514-592,-2 127-203,4 59 32,0 0 0,0 0 0,0-1 1,-1 1-1,1 1 0,-1-2 1,0 1-1,1 1 0,-1-2 1,0 1-1,0 1 0,0-2 0,-1 2 1,2-1-1,-2 0 0,1 1 1,-1-1-1,-2-2 0,3 4-14,-1-1 0,2 0 1,-2 0-1,1 1 0,0-1 0,-1 1 0,1-1 0,-1 1 0,1-1 0,0 1 1,0 0-1,-1 0 0,1 0 0,-1 0 0,1 0 0,-1 0 0,1 0 0,0 0 1,-1 1-1,1-1 0,-1 1 0,2-1 0,-2 1 0,1-1 0,0 1 0,-1 0 1,1 0-1,0-1 0,-2 2 0,-1 2 13,0 0 1,-1 0-1,2 0 0,-1 1 1,0-1-1,1 1 1,-4 7-1,-17 38 63,12-21-66,-23 46 138,-38 117-1,71-183 132,6-16-32,2-7-294,20-42 161,28-81 0,-31 75-172,-20 53 57,1-5-8,1 1 0,1-1 0,0 1 0,2 0 0,-1 0 0,11-13 0,-12 19 9,0 0-13,0 1-1,0 0 1,0 0-1,13-11 1,-17 16 23,0 0 1,0 0 0,0 0-1,0 1 1,-1-1-1,2 0 1,-1 0-1,0 1 1,0 0 0,0-1-1,0 1 1,0 0-1,1-1 1,-2 2 0,1-1-1,1 0 1,-1 0-1,0 1 1,0-1 0,0 0-1,0 1 1,0 0-1,0 0 1,-1 0 0,5 2-1,118 69 541,7 5-82,-119-69-369,0-2-361,-2 1-1,16 13 1,-23-19 50,-2 1-1,1-1 1,-1 1-1,1-1 1,-1 1-1,1 0 1,-1 0-1,1 0 1,-2-1-1,2 2 1,-1-1-1,-1 0 1,1 0-1,0 0 1,0 0-1,-1 0 1,0 1-1,0-1 1,0 0-1,1 0 1,-2 4-1,1-5-246,0 0 1,0 0-1,-1 1 0,1-1 0,-1 0 1,0 0-1,1 0 0,-1 0 0,0 0 1,0 1-1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10.3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7053 48 2400,'-11'-3'324,"0"1"0,0 0 1,-1 1-1,-17-1 0,-130-2 1409,86 5-1378,-50 0 469,-3-3 23,90 2-569,-25 0 87,0-4-1,-79-13 1,100 11 46,0 2-1,-67 1 1,-80 16-310,160-12-34,7 1 19,-24 4 1,4 0 157,0-2-1,-79-2 1,30-2 54,-91 13 70,157-11-322,0-2 0,0 0 0,-32-5 0,-25-1 10,-44-1 315,35 0 32,16 2-212,-36-1 103,-245 15 293,243-6-401,-74 6 236,-14 2-518,-9-8 158,140-5-32,-118 13 0,97-2 118,-107-3 0,28-2 298,19 2-313,124-6 12,-45-3 0,43 0-94,-22 0-68,-58 2 0,88 2 34,0 2 0,0 0 0,0 0 0,0 2 0,1 0 0,-20 9 1,31-11 35,1 1 0,-1 1 1,0-1-1,1 1 1,0-1-1,1 1 1,0 1-1,-1 0 0,1-1 1,1 1-1,-1 1 1,-5 9-1,-3 9 31,2 0-1,-10 29 0,16-42-110,-44 165 1132,30-96-792,16-63-295,1 0-1,0 0 0,2 1 0,0-1 1,4 26-1,-2-6 50,15 179 274,-1-107-191,4 92 44,-8-52-164,-7-99 161,3 31-89,14 115-43,-12-77-65,-4-60 76,-4 2 0,-6 61 0,-26 122 163,27-228-201,-1 0-1,0-1 0,-10 25 1,10-34-15,1 2-1,-2-3 1,1 2 0,-1-1 0,1 0-1,-1 0 1,-1-1 0,0 1 0,-7 5-1,-16 9 44,-61 32 1,38-23-16,-19 7 46,48-26-69,0 1 1,1 1 0,-30 23-1,31-19-52,-3-1 1,1-1-1,-1-1 0,-41 17 1,-108 31 202,57-23-198,91-30 48,-2-2-1,-32 5 1,-53 3-29,79-11-3,4-1-47,-193 29 107,185-27-96,-60 2 0,62-6 87,-16 1-70,-178 16 13,174-11-124,27-5 140,-30 8 0,49-8-18,0 1-1,0 0 1,1 0-1,-1 1 1,1 0-1,0 0 1,-12 9-1,10-5 16,0 1 0,0 0 0,1 0 1,0 2-1,0-1 0,1 1 0,1 0 0,0 0 0,0 1 0,1 0 1,0 0-1,2 0 0,-1 1 0,1 0 0,1 0 0,0 0 0,1 1 0,0-1 1,0 16-1,2-13 92,1 0 1,0 0 0,1-1-1,4 19 1,6 10-8,-1 0 0,-4 0 1,0 1-1,0 62 0,-7-62-19,-8 56 0,-14 21-105,8-54 103,1 58-146,7-60 206,3-18-101,-3 20-96,3-42 106,1 0-1,2 34 1,9 51-19,-4-60 71,9 117 82,-13-154-181,7 24 0,-5-27 46,-1 1-1,0 0 0,1 13 1,-2-3-19,1 0-1,10 37 1,-5-21 239,12 46-125,3 23-420,-22-100-523,-5-21-5004,0-13 2611,-7-7-3263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11.2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6 296 3712,'-5'0'2541,"10"-2"-1692,-5 1-853,1 1 76,0 0 0,0 0 0,0-1 0,0 1 0,0-1 0,0 1 0,1 0 0,-2 0 0,1 0 0,1 0 0,-2 0-1,2 0 1,-1 0 0,-1 0 0,2 1 0,-1-1 0,0 0 0,0 1 0,0-1 0,0 0 0,0 1 0,0-1 0,-1 1-1,1 0 1,1-1 0,-2 1 0,1 0 0,1 1 0,2 3 137,-1-1 0,1 1 0,-1-1 0,4 7 0,-3-2-92,26 44 786,-17-27-381,1 0 0,30 40 1,37 19-8,-12-13 404,-67-70-884,0 1 1,0-2-1,0 1 0,0 0 0,0-1 1,0 1-1,0-1 0,0 1 0,1-1 1,4 2-1,-5-2 5,-1-1 0,1 0 0,-1 0 0,1 1 0,-1-1 0,1 0 0,-1-1 0,1 1 0,-1 0-1,0 0 1,0-1 0,1 1 0,-1 0 0,1-1 0,-1 0 0,0 1 0,1-1 0,-1 1 0,0-1 0,0-1 0,0 2 0,2-3 0,7-6 189,-2-1 0,1 0 0,-1 0 1,10-17-1,24-51 144,3-6-234,-17 43-142,50-53-1,14-17-1226,-24 9-786,0 1-4554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5:52.1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732 10386 3072,'-3'-3'6581,"4"3"-6455,1 0 0,-1-1 0,1 1-1,0-1 1,-1 0 0,1 1 0,-1-1 0,1 0 0,-1 0-1,0 0 1,1 0 0,-1 0 0,0 0 0,2-2-1,18-22 569,-17 20-571,4-6 148,-1-1 1,0 1-1,-1-1 1,0 0-1,6-23 1,-2 4 71,5-39 0,4-101 186,-13 94-98,-3 39-146,-2 21-55,0 0 0,2 0 0,-1 0-1,9-25 1,7-7 268,50-162 177,0-56 323,-9-40-628,-42 194-266,20-239 448,-26-5-282,-14-699 226,-9 474-374,4 247-95,-32-569 85,3 496 253,-52-526-250,-70-214 72,-2 97-513,154 996 326,-40-222 0,20 130 0,10 49-21,-4 1 0,-4 1-1,-44-107 1,-117-197 197,177 384-196,0 0 1,-2 1-1,1 1 1,-2 0-1,0 0 1,0 1-1,-1 1 1,-1 0-1,0 0 0,-1 2 1,-21-13-1,35 23 16,-1-1 0,1 0 0,0 1 0,-1-1 0,1 1 0,-1 0 0,1 0 0,-1-1 0,1 1 0,-1 0 0,1 0 0,-1 0-1,1 1 1,-1-1 0,1 0 0,-1 0 0,1 1 0,-1-1 0,1 1 0,-1-1 0,1 1 0,0 0 0,-1 0 0,1-1 0,0 1 0,0 0-1,0 0 1,-1 0 0,1 0 0,0 1 0,0-1 0,0 0 0,1 0 0,-1 1 0,0-1 0,0 2 0,-3 4-30,1 0 1,0 0 0,0 0-1,1 1 1,0-1 0,-2 9-1,-8 119-56,8-67 68,0 43 54,-3 25 43,6-88 154,1-47-271,1-3 10,4-16 78,0 1 0,0-1 0,1-25 0,2-61 32,-5 58-170,9-243 156,-13 260-113,1 13 22,-1 1-1,2-1 1,0 1 0,1-1 0,0 1 0,6-19-1,-8 33 22,0 0 1,1 1-1,-1-1 0,0 0 0,1 0 0,-1 0 0,1 1 0,-1-1 0,1 0 0,-1 1 0,1-1 1,-1 1-1,1-1 0,0 0 0,-1 1 0,1-1 0,0 1 0,-1 0 0,1-1 0,0 1 0,0-1 1,0 1-1,-1 0 0,1 0 0,0 0 0,0-1 0,0 1 0,0 0 0,-1 0 0,1 0 0,0 0 1,0 0-1,0 0 0,0 1 0,-1-1 0,1 0 0,0 0 0,0 0 0,0 1 0,1 0 0,3 2-49,0-1 0,0 1 0,0 1 0,7 6 0,-8-7 55,23 16 136,1-1-1,33 17 0,22 12 142,-28-7-78,56 53 1,-13-10-343,-71-64-1175,1-1 1,1-1 0,1-1 0,1-2-1,46 16 1,-55-22-499,36 8 0,-42-13-46,0-2 0,23 0 0,-39-1 1859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6:56:37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3979 1 1664,'0'0'102,"-1"1"1,1-1-1,0 1 1,0-1-1,0 0 1,0 0-1,-1 1 1,1-1-1,0 1 1,0-1-1,0 1 1,0-1-1,-1 0 1,1 1-1,0-1 1,0 1-1,0 0 1,0-1-1,0 0 1,0 0-1,0 1 1,1 0-1,-1-1 0,0 1 1,0-1-1,0 0 1,1 0-1,-1 1 1,0 0-1,1 6 221,-2 6 28,0 0 0,-1 0 0,-1-1 0,-7 24 0,6-26-241,1 1 1,0 0-1,1 0 1,0 0-1,0 1 1,1 16-1,1-18 15,2-1 1,-1 0-1,5 15 0,-1-3-12,5 25-1,-2-1-6,-4-18 87,0 0-1,-2 1 1,-2 47 0,0-33-79,0-6-32,1 74 387,1-83-384,1-1 0,6 29 0,-7-45-54,-1 1 1,1-2 0,-1 2 0,-2 16 0,-7 42 246,4-44-150,-1 35 0,3 6-79,1-38-2,0 0-1,2 0 0,8 54 1,33 103 571,-29-131-559,7 57 0,-18-85-66,1-1 103,0-1 1,12 40-1,6-11 5,-12-32-100,9 32-1,46 147 213,-61-192-194,0 0 0,-1 0 0,-1 0 1,1 1-1,-1-1 0,0 0 0,-1 0 0,0 1 0,0 0 0,-1-1 0,0 0 1,-1 0-1,1 1 0,-1-2 0,-1 1 0,-4 10 0,5-15 9,1 0 0,-1 0 0,0-1 0,0 1-1,0-1 1,-1 0 0,1 1 0,0-1 0,-1 0 0,1 0 0,-1 0-1,-3 2 1,-5 1 10,-23 8-1,18-6-15,-26 10-68,6-4 47,1 2 0,-37 21 0,-88 50 32,120-70 20,0 0 0,-51 12 0,-74 14 129,144-37-122,0-2 0,0 0 1,-1-2-1,1 0 1,-1-2-1,1 1 1,0-3-1,-1 0 1,1-1-1,0-1 0,-20-8 1,-110-30 78,-9-3-17,138 40-125,1 0 0,-1 2-1,-40-4 1,-68 6 5,84 2-1,27 1 19,-2 0 0,2 2 0,-32 6 0,42-5-32,1-1 0,-1 2 0,1-1 1,-15 10-1,9-4 108,-19 16-248,15-11 21,-76 49 425,42-27-156,19-12-58,11-9-38,0 1-1,1 1 0,-37 40 1,55-53-25,-1 1 1,1-1 0,0 0-1,0 1 1,1-1 0,0 1-1,0 0 1,0 0 0,1 0-1,-2 10 1,1 7 8,0 34 0,2-54-16,0 1-1,-1 25 25,2-2-1,0 2 0,2-1 0,9 38 1,-2-36 31,1-1 1,16 34 0,-21-50-1,0 2 1,-2-2-1,7 29 0,1 46 158,-5-27-270,-2-29 54,3 13 206,2 73-1,-13-64-255,-10 61 1,0-5 212,9-62-191,-15 134 181,-1-113-114,1 3-23,12-32-6,-2 13 92,-23 74 0,24-104 6,-19 40 0,22-56-95,1 1 0,-1-1 0,0 0 1,0 0-1,-1 0 0,0-1 0,0 0 0,-11 8 0,12-11-1,0 0 0,-1 0 1,0 0-1,1-1 0,-1 0 0,0 0 1,-8 1-1,-44 4 7,36-5-57,-200 15 234,171-14-190,-82-5 0,29-2-210,86 4 240,-58 0-70,-121-14 0,163 10-121,-61 2-1,72 2 222,7 0-102,-1 1-1,1 1 0,-1 0 0,-23 7 1,30-6 16,1 0 0,0 1 0,1 0 0,-1 0 0,0 1 1,1 0-1,1 0 0,-2 0 0,-7 10 0,6-5 14,2 1-1,-1-1 1,1 1-1,1 1 1,-10 18 0,4-1 61,-12 38 0,6-4-47,2 0-1,3 0 1,-7 82 0,13 178 493,9-209-328,-4 42 108,1 121 26,-6-47-90,-1 135-154,6-88-44,-9 134 369,7-75-411,-5-126 400,4-85-373,-3 96 202,4-50-181,-9 68 213,1-53-168,0 84 284,18-135-188,2 159 59,6-54-125,-9-196-42,-3 60 0,-2-53-41,-3 63 152,-2 5-158,2-62 18,-2 27-10,-4 83 43,3-97 262,6-56-317,-2 0-1,0 0 0,0-1 1,-1 1-1,-7 15 0,11-28-16,-1 0 0,0 1 0,0-1 0,1 0 0,-2 0 0,1 0 0,1 0-1,-1 0 1,-1 0 0,2 0 0,-3 1 0,2-1-24,-6-11-415,-5-12 326,-1 1 1,-19-24-1,6 9 3,-6-9 247,3 9-242,18 21 86,-1 0-1,-26-24 0,29 30-45,6 7 42,1 0 0,0 0 0,-1 0-1,1 0 1,-1 0 0,0 0 0,0 1 0,-3-2-1,1 0-19,6 1-119,9 1 174,-3 4-38,1-1 1,-2 1-1,1 0 1,0 0-1,0 1 1,-1-1-1,0 2 1,0-1-1,0 1 1,0-1-1,4 7 1,4 4 79,-2 0 1,22 33 0,36 70 17,-24-36 22,-42-76-42,-1 0 1,2 0-1,-2-1 0,2 1 1,-1 0-1,1-1 0,7 5 1,-10-26 227,6-43-309,4 0-1,22-71 1,58-110-1807,-43 142-150,8 7-3152,-9-5 1509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27:48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1 1888,'-4'0'234,"0"0"1,0-1-1,1 1 0,-1 1 1,0-1-1,0 0 0,1 1 1,-1 0-1,0 0 0,1 0 1,-6 2-1,4-1-31,0 0 1,0-1-1,0 0 1,-10 1-1,11-1-144,-1 0 0,1 0 0,0 0 0,-1 0 0,1 1 0,0-1 0,0 1 0,0 0-1,0 0 1,0 1 0,0-1 0,1 1 0,-5 4 0,-6 5 139,-21 26 0,-4 11-115,1 2 0,3 2-1,-54 110 1,69-123 20,-14 32 23,25-50-136,1 2-1,1-1 0,1 1 1,-4 30-1,5-1-21,4 94 0,3-122 73,1 0 1,1-1-1,1 0 0,1 0 0,1 0 0,12 25 0,23 45 324,4-2-1,69 102 0,-104-178-294,0 0 0,2-1-1,25 24 1,-33-34-29,1 0 0,1 0 0,-1-1 0,1 0 0,0-1 0,0 1 0,0-1-1,0-1 1,0 1 0,1-1 0,-1 0 0,12 1 0,2-1-8,-1-1 0,1-1 0,0-1 0,-1-1 0,1-1 0,-1 0 0,0-1 1,0-2-1,0 0 0,-1-1 0,0 0 0,0-2 0,-1-1 0,22-14 0,-19 9 2,-2-1 0,0-1 0,-1-1 0,-1 0-1,22-31 1,-16 15 50,-1-2 0,27-57 0,10-43-49,-46 102 23,-2-1 0,8-40 0,-10 27-48,-2 1 0,-1-1-1,-3-1 1,-2 1 0,-7-66-1,3 94-8,-2 0-1,0 1 0,-13-31 1,-31-54 186,31 68-158,11 19 83,-2 1 0,0 0 0,-1 1 0,-1 0 0,0 1 0,-1 0 0,0 0-1,-1 1 1,-1 1 0,0 0 0,-17-10 0,-3 1-85,0 2 0,-70-27-1,84 39-22,0 0 0,-1 2 0,0 1 0,0 0 0,0 1-1,-42 1 1,59 2-12,-1 1 1,1-1-1,0 1 0,0 0 0,0 0 0,0 1 0,0-1 1,0 1-1,0 0 0,0 0 0,1 0 0,-1 1 0,1-1 1,0 1-1,-1 0 0,1 0 0,0 0 0,1 0 0,-4 5 1,2-3-233,1 0 0,0 1 1,1-1-1,0 0 0,-1 1 1,2 0-1,-1-1 1,1 1-1,-1 0 0,2 0 1,-1 0-1,1 0 1,0 7-1,7 23-4470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27:50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 1645 3648,'-1'-2'175,"1"0"-1,-1 0 1,0-1-1,1 1 1,0 0 0,-1-1-1,1 1 1,0-1-1,0 1 1,1 0 0,-1-1-1,1-3 1,1-11 429,-10-333 2367,6 6-1912,3 180-422,-1-378-434,0 525-202,-1 1 1,0-1-1,-2 1 1,0 0-1,0 0 1,-10-23-1,13 38 1,0 0-1,0 0 0,0 0 0,-1 1 0,1-1 0,0 0 1,-1 0-1,1 1 0,-1-1 0,1 0 0,0 0 1,-1 1-1,0-1 0,1 1 0,-1-1 0,1 1 1,-1-1-1,0 1 0,1-1 0,-1 1 0,0-1 1,0 1-1,1 0 0,-1-1 0,0 1 0,0 0 1,0 0-1,1-1 0,-1 1 0,0 0 0,0 0 1,0 0-1,0 0 0,1 0 0,-1 0 0,0 1 0,0-1 1,0 0-1,1 0 0,-1 0 0,0 1 0,-1 0 1,-2 1-19,-1 2 1,1-1-1,0 0 0,-1 1 1,-4 6-1,3-4-25,-30 27 18,22-21 26,0 1 0,1 0 0,-22 30 0,-42 86 211,75-125-212,1 0-1,-1-1 1,0 1-1,-1-1 1,1 1 0,-1-1-1,1 0 1,-6 4-1,8-21 102,3 5-84,0 0 1,1 0-1,0 0 1,0 0 0,1 1-1,9-12 1,2-7 80,-5 9-12,2 0 0,17-20 0,17-24 36,-38 49-151,0 0 0,1 0-1,1 1 1,0 1 0,0 0 0,17-12 0,-27 22 32,0 0 0,1 0 0,-1 1 0,0-1 0,0 1 0,1-1 0,-1 1 0,0-1 0,1 1 0,-1 0 0,0-1 0,1 1 1,-1 0-1,1 0 0,-1 0 0,0 0 0,1 0 0,-1 1 0,1-1 0,-1 0 0,0 1 0,1-1 0,-1 1 0,0-1 0,0 1 0,1-1 0,1 2 1,3 3-3,0 0-1,-1 0 1,1 0 0,6 8 0,13 11 275,119 81 1189,-118-85-1328,0 1 0,-1 1 0,-2 1-1,0 2 1,35 47 0,-31-33-2440,-14-25-3513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27:51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275 10 2144,'0'-1'68,"-1"0"0,1 1 0,0-1 0,-1 1 0,1-1 0,-1 0 0,1 1 0,-1-1 0,1 1 0,-1-1 0,0 1 0,1 0 0,-1-1-1,0 1 1,1 0 0,-1-1 0,0 1 0,1 0 0,-1 0 0,0-1 0,0 1 0,1 0 0,-1 0 0,0 0 0,0 0 0,0 0-5,0 1-1,0-1 1,0 1-1,0-1 1,0 1-1,1 0 1,-1-1 0,0 1-1,1 0 1,-1-1-1,0 1 1,1 0-1,-1 0 1,1 0-1,-1-1 1,0 3-1,-2 5 114,-1 0 0,1 1 1,-2 11-1,4-14-170,-18 85 264,-11 146 1,23-162-39,5-61-217,-13 185 221,14-184-225,-7 190 93,2-139 180,-16 73 0,-20 184 158,20-124 230,17-170-326,-2-1-1,0 1 0,-22 50 1,25-71-95,1-7-251,3-17-2022,4 0 753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27:52.0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3328,'1'13'397,"1"0"0,0-1 0,1 0 0,0 1 1,1-1-1,6 13 0,5 19 172,-1-5-281,2-1 0,1-1 0,2 0 0,2-1 0,30 40 0,-40-60-114,0-1 1,2 0-1,-1 0 0,2-1 0,26 20 0,-39-33-152,1 0 0,0 0-1,0 0 1,0 0-1,0 0 1,0-1 0,0 1-1,0-1 1,0 1 0,0-1-1,0 0 1,0 0-1,1 0 1,-1 0 0,0 0-1,0 0 1,0-1-1,0 1 1,0-1 0,0 1-1,0-1 1,0 0 0,0 0-1,0 0 1,0 0-1,-1 0 1,4-2 0,2-3 103,1-1 0,-1 0 0,0 0 0,8-11 1,-12 14-120,36-48 52,-3-2 1,38-75 0,-60 103-465,25-44-196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15:25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10712 2 2720,'-4'-2'2361,"-1"11"-1315,5-9-1045,-21 53 1812,7-26-1520,-10 32-1,9-20-136,-4 8 87,-51 109 616,60-137-819,-2 0-1,0-1 1,-1 0-1,-1-1 1,-29 28-1,-52 34-19,52-46 133,-50 52-1,1 20 271,49-55-248,-75 70 1,-82 25 71,117-89-52,41-26-100,-171 126 552,146-99-582,-158 120 99,97-81-71,-90 59 454,118-97-427,-23 14-43,0 14 105,-128 116-1,204-163-71,-2-2 0,-75 43 1,-5-11-16,-78 48 12,63-13 1,-36 22 35,-175 83 49,63-76-55,249-115-135,-26 12 130,0 4 0,3 2 0,-91 65 0,94-57-48,-2-3 0,-1-2 0,-81 33 0,142-70-80,-248 110-67,204-91 185,-66 20 0,-52 5-15,47-15 6,53-12-70,-291 74 42,-35 2 187,122-29-176,-153 5-11,-99-2 678,462-66-562,-1-3-1,1-2 1,-1-3 0,-68-15 0,33-1-157,-165-60 1,70 0-57,12 6 285,147 63-259,-176-74 187,176 70-198,0-2 0,2 0 0,0-3 0,-33-28 0,-84-91-95,-27-24-3,92 98 57,32 28 8,2-3 0,-56-61 0,81 73-22,1-1 0,2-1-1,0-2 1,-24-54 0,-47-97 18,-15 8-55,-47-70 169,128 194-162,1-1 0,-33-109 1,-2-37-52,-17-66 138,17 36-27,59 224 12,-1 0 0,0 0-1,0 0 1,-1 0 0,-6-9-1,9 13 3,-1-1 0,-1 1 0,1-1 0,0 1 0,0-1 0,-1 1 0,1-1-1,-1 2 1,1-2 0,-1 1 0,0 1 0,0-2 0,1 1 0,-1 1 0,0-1 0,0 1 0,0-1 0,0 0 0,-2 1-1,2 0-4,1 0 0,0 1-1,-1-1 1,2 1 0,-2 0-1,1-1 1,0 1 0,0-1-1,0 1 1,0 0 0,0 0-1,0 0 1,1 0 0,-2-1-1,1 2 1,1-1 0,-1-1-1,0 3 1,-12 20-22,7-7 15,0-1-1,0 2 1,-3 24 0,-4 54-93,2-15 67,10-70 46,-61 378-117,47-226 432,14-156-298,0-1 1,1-2 0,0 2 0,0-1-1,0 1 1,1-1 0,-1 0 0,2 6 0,3-21 184,2-19-177,-2 2 0,1-34 0,6-35-46,36-187 149,-37 188-235,43-171 0,-31 198-128,-19 60 216,0 1-1,0 0 1,1 0-1,0 0 1,10-12-1,-12 17-6,0 0-1,1 1 0,-1-1 1,0 0-1,0 1 0,1 0 1,0 0-1,0 0 0,-1 1 1,1-1-1,8-2 0,1 2 6,0 1 1,20-2-1,-14 3-34,54-3 52,139 14 1,-132-1 124,166 14-383,-195-19-2256,75 14 0,-47 3-3723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3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881 111 1312,'-2'-4'114,"-1"-2"1,1 2-1,0-1 1,-1 1-1,-3-4 1,4 5-39,0 2 0,1-1 0,-2 1 0,1-1 0,1 1 0,-2-1 0,1 1 0,0 0 0,0 0 0,-1 0 0,0 0 0,-2 0 0,-8-2 351,0 1 0,0 1 0,0 1 0,0 0 1,-1 0-1,2 1 0,-2 1 0,1 1 0,-20 5 0,14-1-124,-1 2-1,2 0 1,0 1-1,0 1 1,0 0-1,-25 23 1,23-16-74,2 3 1,0-1 0,2 2 0,-18 28-1,-19 26 292,7-16-132,20-25-117,-46 49 0,-18 13 352,79-85-553,-1 2 0,2-1-1,0 2 1,0 0 0,2 0-1,0 0 1,-9 24 0,8-7 159,1 1 1,1 0-1,-2 36 1,3-30-129,1 10 152,2 2 0,4 75 0,1-110-65,0 1 0,1-2 0,9 27 0,21 45 102,-21-56-202,26 58 298,87 149-1,-107-212-368,2-1 0,0-1 0,26 25 0,-26-29 28,-1 0-1,0 2 0,-2 1 1,19 29-1,18 58 425,9 16-340,-52-105-95,1-3-1,1 1 1,1-1 0,18 18-1,-24-28-4,1 0-1,0-1 0,1-1 1,0 0-1,0 0 0,0 0 1,1-2-1,21 8 0,-5-4 65,0-2-1,43 4 0,-45-8-87,1-2-1,-2-1 1,37-5-1,-26 1-37,-17 3 61,0-1-1,-1-1 1,0 0 0,0-2 0,-1 0 0,1-1-1,-2 0 1,1-2 0,18-11 0,-27 15 1,-1 0 0,0-1 0,9-12 0,5-2-113,74-77-16,-48 48 159,88-73 0,-115 108-79,113-94 262,-125 101-248,0-2 0,0 1 0,-1 0 0,0 0-1,-1-1 1,1-1 0,-2 1 0,1-1 0,-2 0 0,6-17-1,-3 3 17,-2-2-1,-1 1 0,0-31 0,3-53-38,-1 22 138,-6-103 0,-37-121 416,34 284-502,-23-99 132,19 92-200,4 22 61,-1 1 1,1-1 0,-1 0-1,-1 1 1,0 0-1,0 0 1,-12-13 0,-7-6 71,-30-28 1,33 38-63,-1 2 0,0 1 0,-42-22 0,56 33 9,-26-14-51,1-3 0,1-1 1,-37-35-1,47 39 66,12 10-1,0 0 0,0-2 0,-16-20 0,9 4-50,-40-42 0,45 56 38,-1 1 1,0 0-1,-1 1 0,-25-15 1,20 15 50,-2 0 1,0 2 0,0 0 0,-1 1 0,-39-9-1,-72-2 23,35 5-1877,96 14 927,2 1 470,0 0 0,0 0 0,1 0 0,-1-1 0,0 1 0,0 0 1,0-1-1,0 1 0,0 0 0,1 0 0,-1-1 0,1 1 0,-1-1 0,0 0 0,1 1 0,-2-2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5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1268 3488,'-6'6'5469,"7"-1"-2848,-13 10-2306,9-10 214,3-5-513,0 0 0,0 0 0,0 0 0,0 0 0,1 0-1,-1 0 1,0 0 0,0 0 0,0 0 0,1 0 0,-1 0 0,0 0 0,0 0 0,0 0-1,0 0 1,0 0 0,0 0 0,0 0 0,0 0 0,0 0 0,0 1 0,0-1 0,1 0-1,-1 0 1,0 0 0,0 0 0,0 0 0,0 1 0,0-1 0,0 0 0,0 0 0,0 0-1,1 0 1,-1 0 0,0 0 0,0 0 0,0 0 0,0 0 0,0 0 0,0 1 0,0-1-1,0 0 1,0 0 0,0 0 0,0 0 0,0 1 0,0-1 0,0 0 0,0 0 0,-1 0-1,1 0 1,0 1 0,0-1 0,0 0 0,0 0 0,0 0 0,0 0 0,0 0 0,0 0-1,-1 0 1,1 0 0,0 0 0,0 0 0,0 0 0,0 0 0,0 0 0,0 0 0,0 1-1,5 1-77,0-2 166,0 1 0,1 0 0,-2-1 0,1 0 0,1 0 0,-1 0 0,0-1 0,0 0 0,1 1 0,-1-2 0,-1 1 0,11-5 0,9-1 186,134-31 531,75-20-154,-81-2-444,-87 31-153,272-106 441,-205 84-206,-44 15-15,2 6 0,118-27 0,-55 27-80,357-60 497,-167 38-158,-237 32-440,196-37 606,1-16-413,-13 1 209,5-1-57,-28 7-160,-186 47-140,210-38 11,-168 34-218,165-14 392,-60 9-129,173-21-7,-155 26-181,60-4 345,25 26-57,-183 2-187,37 2 596,-134 1-599,62 8 283,-83-9-309,-1 1 112,36 8 1,-50-9-81,-11-2-181,-16-2-491,-65-12-6500,-12 0-884,47 10 4906,3 2-1146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39 132 3392,'6'-21'661,"1"1"1,11-22-1,-14 35-59,0 1 1,8-13 0,-6 7 439,-6 8-174,-6 6 470,4 1-1151,-1 0 0,1 0 0,0 1 1,0-1-1,0 1 0,0 0 0,1-1 1,-1 1-1,1 0 0,-1 6 0,-1 0 248,1 0-1,1 0 1,-1 13-1,3-20-363,-1-1 0,0 1 0,1-1 0,-1 1 0,1 0 0,0 0 0,0-1 0,-1 0 0,2 1 0,-1-1 0,0 1 1,1-1-1,-1 0 0,1 0 0,0 0 0,-1 0 0,2 0 0,-2 0 0,1-1 0,1 1 0,-1-1 0,3 2 0,6 3 69,-1 0 0,1-2-1,20 7 1,-21-8-24,61 16 168,137 19 0,-112-23 332,-57-10-464,29 6 218,-60-9-323,0 1 1,-1-1-1,0 1 0,1 0 1,-1 1-1,10 6 0,-15-9-18,-1 0-1,1 0 0,-1 1 0,1-1 0,-1 1 0,0-1 0,1 1 0,-2-1 0,1 1 0,1-1 0,-2 1 0,1 0 0,0-1 1,0 2-1,-1-2 0,0 1 0,1 0 0,-1 0 0,0 0 0,1 0 0,-1-1 0,0 2 0,0-1 0,-1-1 0,1 2 0,0-2 1,-1 1-1,1 0 0,0 0 0,-1 0 0,0-1 0,0 1 0,-2 3 0,-3 7 78,-3 1-1,1-1 1,0-1-1,-2 0 1,0 0-1,-13 11 1,-74 52 227,6-5-152,53-34 64,4 1-1,0 1 1,-46 68-1,-69 139 458,102-143-541,26-53-76,8-12-630,2-6-1622,9-26 855,0 1 1,-1-2-1,1 2 1,-4 3 0,-1-3-2337,-4-4-1760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8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82 357 5888,'-8'-4'540,"5"2"-376,0 0-1,0 1 0,0 0 0,0-1 0,0 2 0,0-1 0,0 0 0,0 0 1,0 1-1,0 0 0,0 0 0,-4 0 0,-22 2 2605,28-2-2395,3 1-175,9 6-94,1 1-34,1 0 0,-2 0 0,19 17 0,4 12-8,-2 3 0,33 52 0,-25-35 72,5 6 42,82 120 1072,-104-145-941,-2 1 1,19 50-1,-36-76-262,-4-12-40,0-1 0,0 0 0,0 0 0,0 0 0,0 0 0,0 0 0,0 0 0,0 1 0,0-1 0,0 0 0,0 0 0,0 1 0,0-1 0,0 0 0,0 0 0,0 1 0,0-1 0,-1 0 0,1 0 0,0 0 1,0 0-1,0 0 0,0 0 0,-1 0 0,1 0 0,0 0 0,0 1 0,0-1 0,0 0 0,0 0 0,-2 0 13,1 0 1,-1 0 0,1-1-1,-1 1 1,1 0-1,-1 0 1,1-1 0,-1 1-1,1-1 1,-3-1 0,-22-10 6,0-1 0,-25-18 1,39 23-29,1 0-1,0-2 1,0 1 0,1-1-1,0-1 1,-10-13 0,8 5 11,1 1 1,1-2-1,-13-32 0,-17-65 97,38 109-104,-41-170-28,34 131 64,3 20 12,2 0 0,1 0 0,1-1 0,1 1 0,1 0 0,5-32 0,-3 46-59,0-1 0,1 1 0,1 1 0,-1-1 0,3 0 0,-1 1 0,0-1 0,1 2 0,1-1 0,0 1 0,1 0-1,0 1 1,1-1 0,14-11 0,-17 15 15,2 2 0,-1-1 0,2 1 0,9-6-1,-14 10-11,-1-1 0,1 1 0,-1 0-1,1 0 1,-1 0 0,0 0-1,1 1 1,0-1 0,0 1-1,-1 0 1,0 0 0,1 0-1,0 1 1,4 0 0,-3 1 1,-1-1 1,1 2 0,-2-1-1,2 0 1,-1 1 0,0-1-1,0 1 1,0 0 0,-1 1-1,0-1 1,0 1-1,0 0 1,0-1 0,0 1-1,0 0 1,0 0 0,-1 1-1,0-1 1,0 0 0,1 8-1,1 1 32,-1-1-1,0 0 0,-1 1 1,-1-1-1,0 0 1,0 1-1,-3 13 1,-1 0-7,-1 0-1,-1 0 1,-9 25 0,-30 73-44,40-114 39,-100 235 87,98-231-121,-43 78 189,49-91-167,-10 20 33,10-21-32,0 0-1,0 0 1,0 0 0,-1 1-1,1-1 1,0 1 0,0-1-1,0 1 1,0-1-1,0 0 1,0 0 0,0 0-1,0 1 1,0-1 0,0 1-1,0-1 1,0 1-1,1-1 1,-1 0 0,0 0-1,0 0 1,0 1 0,0-1-1,1 1 1,-1-1-1,0 0 1,1 1 0,-1-1-1,0 0 1,0 0 0,0 0-1,0 0 1,1 1-1,-1-1 1,0 0 0,1 0-1,-1 0 1,1 1 0,-1-1-1,0 0 1,0 0-1,0 0 1,1 0 0,-1 0-1,1 0 1,-1 0 0,1 0-1,-1 0 1,0 0-1,0 0 1,1 0 0,-1 0-1,0 0 1,1 0 0,-1 0-1,1-1 1,62-14 172,-19 3-52,519-82 1563,-457 82-1626,191-23 200,-272 31-193,-1-2 0,34-10 0,-50 13-351,0 0-1,-1-1 0,1 0 1,11-8-1,-16 9-218,0 0-1,1 0 1,-1 0-1,0 0 1,0-1 0,0 0-1,0 0 1,-1 1-1,4-7 1,0-9-5934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01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474 76 3232,'-2'-1'98,"1"-1"0,0 1 0,0-1-1,0 1 1,0-1 0,0 1 0,0-1 0,0 0 0,1 1 0,-1-1 0,0 0 0,1-2-1,-5-12 492,3 13-554,1 1 0,-1 0 0,1-1 0,-1 1 0,0 0 0,0 0 0,0 0 0,0 0 0,0 0 0,0 0 0,-1 0-1,1 1 1,-1-1 0,1 1 0,-1 0 0,0 0 0,1 0 0,-1 0 0,0 0 0,0 0 0,1 1 0,-1-1 0,0 1 0,0 0 0,-4 0 0,-2 0 79,0 1 0,0 0 1,1 0-1,-1 0 1,0 1-1,0 1 1,-10 3-1,2 2 14,1 0 0,-1 1 0,2 0 0,-1 1 0,1 1 0,1 1 0,0 0 0,0 0 0,1 2 0,1-1 0,0 2 0,1 0 0,1 0 0,-14 27 0,7-3 15,1 0 0,2 1 0,2 1 0,-11 66 0,20-86-33,0 0 1,1 0 0,1 0-1,1 0 1,1 0 0,1 0-1,8 38 1,5 0 56,-3-6-101,2-1 1,3 0-1,26 57 0,-28-81 4,2 0 0,0-1 1,1-1-1,2 0 0,34 34 0,-21-26-14,-3 1-1,29 43 1,42 83 220,-89-140-233,1-1 0,1-1 0,1 0 0,1-1 0,0 0 0,27 20 0,-29-26 12,1-2 0,0 0 1,1-1-1,0 0 0,0-2 0,1 0 1,0 0-1,0-2 0,19 4 0,-8-3-18,1-2-1,0 0 1,1-2 0,-1-2-1,0 0 1,31-6-1,-49 4-11,0-1-1,-1 0 1,0-1-1,1 0 0,-1 0 1,-1-1-1,1-1 1,-1 1-1,13-11 0,6-8 33,36-40 0,-43 43-41,68-78 21,-9 8 27,-57 67-48,68-76 124,-79 85-121,-1-1 0,0-1 0,-1 0 0,15-33 0,-10 9 51,-1-1 1,-2-1 0,-2 0 0,-2 0 0,-2-1 0,2-75 0,-8 107-60,-3-77 238,2 75-171,-1 0 0,0 1 0,-1-1 0,-7-17 0,-1 3 12,-2 0 0,-1 1-1,-1 0 1,-1 2 0,-2-1-1,0 2 1,-2 1 0,0 0-1,-45-37 1,25 29-17,-1 2 0,-1 2-1,-2 2 1,0 2 0,-61-22 0,77 34-160,-1 2 1,0 1 0,0 2-1,-1 1 1,-53-3-1,58 8-605,1 0 0,0 2 0,-1 1 0,-31 7 0,46-7-62,-1 1 0,1-1-1,0 2 1,0-1 0,0 2 0,1-1 0,-1 1-1,1 1 1,1-1 0,-1 1 0,-10 12 0,-6 13-1209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9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69 978 7808,'-1'0'121,"1"0"0,-1 0 0,0 0 1,1 0-1,0 0 0,-1 1 0,0-1 1,1 0-1,-1 0 0,1 0 0,0 0 1,-1 0-1,1 1 0,-1-1 0,0 1 1,1-1-1,0 1 0,0-1 0,-1 0 1,1 1-1,-1-1 0,1 1 0,-1 0 1,1-1-57,0 0 1,1 1 0,-1-1 0,0 1 0,0-1 0,0 1-1,0-1 1,1 0 0,-1 1 0,0-1 0,1 0 0,-1 1 0,0-1-1,0 1 1,0-1 0,1 0 0,-1 0 0,0 0 0,1 1 0,-1-1-1,1 0 1,-1 0 0,0 1 0,3 0 17,-2-1 1,1 2-1,1-1 1,-2-1-1,1 0 1,1 1-1,-2-1 1,1 1-1,1-1 0,-2 0 1,1 0-1,1 0 1,2 0-1,1-2-29,-1-1-1,0 1 1,1 0-1,-1-1 1,-1 0-1,11-7 1,26-27 70,-37 34-111,20-21 11,-1 0-1,-2-2 0,24-35 1,-33 43-13,-2-1 0,1-1 0,-1 1 0,-2-1 0,11-43 0,-16 54-5,-1-1 0,-1 1 1,0-1-1,0 0 0,-1 1 0,-1-1 0,0 0 0,1 0 0,-2 1 0,-3-12 0,4 18-11,0-2-1,-2 1 1,2 1 0,-1-1-1,0 0 1,0 0-1,-1 1 1,1 0-1,-1 0 1,0 0-1,0 0 1,0 0-1,0 0 1,0 0 0,-1 1-1,0-1 1,0 2-1,1-2 1,-1 2-1,0-1 1,0 1-1,1-1 1,-2 1-1,1 0 1,-8 0 0,6 0-4,0 1 1,0 0-1,0 0 1,0 1 0,0-1-1,0 1 1,0 1 0,0-1-1,0 1 1,-6 3 0,4-1 48,0 0 1,0 1-1,0 0 1,1 0-1,0 0 1,-8 9 0,1 1 152,0 1-1,1 0 1,1 1 0,0 1 0,-11 24 0,12-21-48,1 1-1,0 1 1,2 0 0,-5 26 0,10-37-141,1 0 1,1 0-1,-1 0 1,2 0-1,0 0 1,1 0-1,0 0 1,0 0-1,1-1 1,7 20-1,-3-15 25,0 1-1,1-2 1,1 1 0,1-1-1,0 0 1,1-1 0,13 16-1,-15-22-2,-1-1-1,2 1 1,-1-1-1,1-1 0,0 1 1,1-1-1,-1-1 1,0 1-1,2-2 1,-1 0-1,0 0 1,18 3-1,-7-3 26,0-2 0,1 0 0,-1-2 0,0 0 0,1-2 0,0 0 0,-1-1 1,0-2-1,0 0 0,-1 0 0,1-3 0,-1 1 0,30-17 0,-37 16-129,1-1 1,-1 0-1,0-2 1,-1 1-1,0-1 1,-1-1-1,0 0 1,-1-1-1,0 1 1,-1-2-1,-1 1 1,0-2-1,-1 1 1,9-25-1,-1-10-206,-1 1-1,6-60 1,-1-107 81,-18 188 222,1-5 32,-2 0-1,-6-61 1,1 72 11,0 2 0,-9-25 1,12 41-59,1-1 1,-2 1-1,2-1 1,-1 0-1,-1 1 1,1 0-1,-5-5 1,6 7-9,-1 0 0,2 0 0,-1 0 0,-1 1 0,2-1 0,-2 0 0,1 0 0,0 1 0,-1-1 0,2 1 0,-2-1 0,1 1 0,-1-1 0,1 1 0,0 0 0,-1 0 0,1 0 0,-1 0 0,1 0 0,0 0 0,0 0 0,-1 0 0,1 0 0,-3 1 0,0 1 7,0 0 1,1-1 0,0 2 0,0-1-1,-1 0 1,1 1 0,0-1 0,0 1-1,-3 3 1,-21 31 96,16-21-45,0-1-8,1 0 0,0 1 0,-12 27 1,20-38-35,0 1 0,0 0 0,1-1 0,0 1 1,-1 0-1,2-1 0,0 1 0,0 0 0,0 0 0,0 0 1,0-1-1,1 1 0,0 0 0,0 0 0,5 9 1,-5-11 8,1 0 1,0 0 0,0-1 0,0 1 0,1-1 0,-1 1 0,1-1 0,0 0 0,0 0 0,0 0 0,0 0 0,1-1 0,-1 0 0,0 1 0,1-1-1,0 0 1,0 0 0,-1-1 0,2 1 0,-1-1 0,0 0 0,0 0 0,0-1 0,0 1 0,1-1 0,-2 1 0,2-1 0,-1-1 0,7 0-1,31-5 100,52-17 0,-32 8-142,42-4 107,-84 16-60,1 2-1,0 1 0,22 1 0,-38 0-33,1 0-1,0 0 0,0 0 0,-1 1 0,0 0 0,8 3 0,-11-4 10,0 0 0,1 0 0,-1 1 0,-1-1 0,2 1-1,-2-1 1,1 1 0,0 0 0,-1-1 0,1 2 0,-1-1 0,1-1 0,-1 2 0,0-1-1,1 0 1,-2 0 0,2 4 0,-1-2 8,0 1 1,0 0-1,-1-1 0,1 2 0,-1-2 0,-2 10 1,-6 31 98,0-17-62,-1 1 0,-24 52 0,-38 51 141,60-111-149,-10 16-151,34-47-1077,1-5 235,-1 0 1,23-32-1,17-41-1034,-37 62 1328,-3 4 279,81-145-1627,-78 133 1885,0-1 0,21-73 1,1-92 2324,-36 180-1862,-1 7 118,1 0 0,0 0 0,0 1 0,8-21 0,-10 33-438,0 0 1,1 0 0,-1-1 0,0 1 0,0-1 0,0 1 0,0-1-1,0 1 1,0 0 0,0 0 0,0 0 0,0 0 0,0-1 0,1 1 0,-1 0-1,0-1 1,1 1 0,-1 0 0,0-1 0,1 1 0,-1 0 0,0 0-1,0 0 1,0 0 0,1 0 0,-1 0 0,0 0 0,1 0 0,-1 0-1,1 0 1,-1 0 0,0-1 0,0 1 0,0 0 0,1 1 0,9 8 492,0 5-145,-1 1 1,8 16-1,7 13-55,-11-24-292,2 0-1,0-2 1,1 0 0,1 0-1,20 16 1,-2-6-1368,70 42 0,-96-65 1207,0-1-1012,0 2 0,-1 0 0,0-1 1,0 2-1,12 11 0,-19-16 870,1-1 0,-1 2 0,0-2-1,1 1 1,-2 0 0,1-1 0,0 2-1,0-2 1,-1 1 0,1 0 0,0 2 0,-1-2 131,0-1 0,0 0 0,0 1 0,-1-1 0,1 0 0,0 0 0,-1 1 0,1-1 0,0 0 0,-1 0 0,0 0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9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55 11392,'-48'-47'4224,"36"47"-3297,4-4-255,11 0-352,10 4-1184,4 0 481,9 4-3841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19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18 7968,'-4'-4'577,"2"2"-329,1 1 0,-1-1 0,2 1 0,-2-1 0,1 2 0,-5-4 0,6 4-192,-1 0-1,1-1 0,-1 1 0,0 0 0,1 0 1,-1 0-1,0 0 0,0 0 0,1 0 1,-1 0-1,0 0 0,0 0 0,1 0 1,-1 0-1,0 0 0,0 1 0,1-1 0,-1 0 1,0 1-1,0-1 0,1 0 0,-2 1 1,-4 4 92,0-2 1,1 2 0,0 0 0,-1 0-1,1 0 1,0 0 0,0 1 0,2 0-1,-2-1 1,1 2 0,1-1-1,0 1 1,0-1 0,-3 10 0,5-12-158,-1 1 1,2-2 0,-1 2 0,1-1-1,0 0 1,-1 1 0,2-1 0,-1 1-1,1-2 1,-1 2 0,1-1-1,0 0 1,0 0 0,1 0 0,-1 0-1,1 0 1,0 0 0,0-1-1,0 1 1,1 0 0,-1 0 0,1-1-1,-1 0 1,1 0 0,6 4 0,-3-2 1,0-2 1,0 1-1,0-1 1,0 1-1,0-2 1,1 1-1,0-1 1,0 1-1,-1-2 1,1 1-1,14 0 1,6-1 293,48-4 1,-66 2-172,73-10 726,-58 7-620,1 1-1,-1 1 0,40 1 1,-60 2-221,0-1 0,1 0 0,-1 1 0,0 1 0,0-2 1,0 2-1,0-1 0,0 2 0,0-2 0,-1 1 0,1 1 0,0-1 0,-1 1 0,1 0 1,5 5-1,-6-3 11,1 1 0,-1-2 0,0 1-1,0 1 1,0 0 0,-1 0 0,1-1 0,-2 1 0,1 0 0,1 10 0,0 2 11,-2 0-1,0 0 1,-2 0-1,0 0 0,-5 28 1,2-20-139,-2-2-1,-2 1 1,-13 32 0,18-49-270,0-1 0,-1 0 0,0 0 0,0-1 1,-1 1-1,0-1 0,0 0 0,-1 0 1,1-1-1,-1 1 0,-8 5 0,-7 2-4440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20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8064,'-2'0'239,"1"0"0,0 0 0,-1 0-1,2 0 1,-2 0 0,1 1 0,0-1 0,0 0 0,0 1 0,0-1 0,-1 0 0,2 1 0,-3 1 0,2-2-175,1 1-1,-1 0 1,0-1 0,1 1-1,0-1 1,0 1 0,-1 0 0,1 0-1,0-1 1,-1 1 0,1 0-1,0 0 1,0 0 0,0 0 0,0 0-1,0-1 1,0 1 0,0 0-1,0 0 1,0-1 0,0 1 0,1 1-1,2 10 46,1 1-1,0-1 0,1-1 1,0 1-1,10 16 1,-3-6-93,19 39 17,54 96 51,16 2-78,-4-11-456,-47-76-524,-29-38-898,-6-5 528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2:20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1379 7296,'0'-1'198,"1"-1"0,-1 1 0,1-1 0,-1 2 0,0-2 0,1 1-1,0 0 1,0-1 0,-1 1 0,1 0 0,0 0 0,0 0 0,0 0 0,0 0 0,0 0 0,2-1 0,19-15-105,-15 13 241,77-55 199,125-116 0,-189 156-535,56-54 88,100-75 1,-104 95-327,-53 41 213,-19 12 35,0 0-1,0 0 1,0 0-1,0 0 1,0 0-1,1 0 1,-1 0-1,0 0 1,0 0-1,0 0 1,0 0-1,0 0 1,0 0-1,1 0 1,-1 1-1,0-1 1,0 0-1,0 0 1,0 0-1,0 0 1,0 0-1,0 0 1,0 0-1,0 0 1,0 0-1,0 0 1,0 1-1,0-1 1,0 0-1,0 0 1,0 0-1,0 0 1,0 0-1,0 0 1,0 0-1,0 0 1,0 0-1,0 0 1,0 0-1,0 0 1,0 0-1,0 0 1,0 0-1,0 0 1,0 1-1,0-1 1,0 0-1,0 0 1,0 0-1,0 0 1,0 0-1,0 0 1,0 1-1,0-1 1,0 0 0,0 0-1,0 0 1,0 0-1,0 0 1,0 0-1,0 0 1,0 0-1,0 0 1,-3 9 98,-13 34 84,2 0 0,3 1 0,1 0-1,-7 85 1,15-105-153,1 1 0,3 27-1,-2-44-11,1-1-1,1 1 0,-1-1 0,1 1 0,0-2 0,0 2 1,1-1-1,0-1 0,0 1 0,1 0 0,4 6 0,-6-10 0,1-1-1,-1 0 1,0 0 0,0 1-1,1-1 1,0-1-1,0 2 1,-1-2 0,1 1-1,0-1 1,0 0-1,0 0 1,0 0-1,4 1 1,-1-1 5,-1-1 0,0 1 0,0-1 0,1 0 0,-1-1 0,0 0-1,0 1 1,7-3 0,-1 0-11,0-2-1,0 1 0,0-1 0,-1-1 0,1 0 1,-1 0-1,11-10 0,-9 6-102,0-1-1,0-1 0,-2-1 1,1 0-1,-2 0 1,0-1-1,0 0 0,-1 0 1,-1-1-1,0 0 0,-1-1 1,7-27-1,-11 33 28,0-1 0,-1 1 0,0 0 0,0-1 0,-1 1 0,-1-1 0,0 1 0,0-1 0,-5-12 0,4 15 56,-1 0 1,0 0 0,-1 1-1,1-1 1,-2 1-1,1 0 1,-1 0-1,0 0 1,0 1 0,-1 0-1,0 0 1,-11-9-1,3 6 103,0 0 0,-1 0-1,1 1 1,-2 1 0,1 1-1,0 0 1,-33-7 0,28 6-15,19 7-84,1 0-1,0 0 0,0-1 0,0 1 0,0 0 1,0 0-1,0 0 0,0 0 0,0 0 0,0 0 1,0 0-1,-1 0 0,1 0 0,0 0 1,0 0-1,0 0 0,0 0 0,0 0 0,0 0 1,0-1-1,0 1 0,-1 0 0,1 0 1,0 0-1,0 0 0,0-1 0,0 1 0,0 0 1,0 0-1,0 0 0,0 0 0,0-1 1,0 1-1,0 0 0,0 0 0,0 0 0,0 0 1,0 0-1,0 0 0,1 0 0,10-5 92,30 0 10,1 1 1,0 2-1,0 2 1,66 8-1,-85-5-103,-1 1-1,1 0 0,-1 2 1,35 12-1,-48-14 5,0 0 0,0 0 0,0 2 0,-1-1 0,0 0 0,0 1 0,0 0 0,-1 1 0,1 0 0,-1 0 0,-1 1 0,0-1 1,6 11-1,-9-13 52,0 0 0,-2-1 1,1 1-1,0 0 1,1 6-1,-3-10-17,1 1-1,-1-1 0,0 1 0,0-2 1,0 2-1,0-1 0,0 1 1,0-1-1,0 0 0,0 1 0,0-1 1,-1 1-1,1-2 0,-1 2 1,1-1-1,-1 0 0,1 1 0,-1-2 1,1 2-1,-1-1 0,0 0 1,0 0-1,0 0 0,-1 2 1,1-3-19,1 0 0,-1 0 0,1 0 0,0 0 0,0 1 0,-1-1 0,1 0 0,-1 0 0,0 0 0,1 0 0,0 0 1,0 1-1,-1-1 0,0 0 0,1 0 0,-1-1 0,1 1 0,0 0 0,-1 0 0,1 0 0,-1 0 0,1 0 0,-1-1 1,1 1-1,0 0 0,-1 0 0,1 0 0,-1 0 0,1 0 0,-1-1 0,1 1 0,0-1 0,0 1 0,-1-1 0,-9-15 323,6 6-225,0 0 0,0 0 0,1-1 0,1 1 0,0-1 0,0 1 0,0-18 0,6-80-70,-2 77-32,2-28-427,23-108 1,-21 141-196,2 2 0,0-2 0,2 2 1,0-1-1,2 2 0,26-41 1,32-23-5390,-1-7 2038,-3 0 1749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49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486 5124 4064,'-9'-3'320,"1"-2"1,0 1-1,0-2 1,0 1-1,1-1 1,0 0-1,-1-1 1,-6-8-1,5 4-87,1 0-1,0-1 1,0 0-1,-10-23 1,4-4-49,0-1 0,-12-70 0,24 98-106,-69-246 1630,41 163-1028,-24-142-1,42 140-542,5-1 1,4 0 0,4 0 0,5-1 0,21-115-1,-11 125-124,42-301 70,2 19-397,-9 72 244,-25 93 118,-15 87-123,-5 41 134,-3 29-29,-3 1 0,-7-64 0,-1-26-82,12 14-82,0 83 63,-3 19 90,8-38 1,6-7-62,2-7 95,32-91 0,-43 149-112,37-89 89,-35 90 15,0 1-1,1-1 0,1 2 0,19-23 0,-16 23-70,1 0 0,1 1 0,0 1 0,29-18 0,72-28-158,-27 15 210,-24 4 100,94-69-1,-100 66 64,3 2 0,94-42 0,142-46 8,-232 101-70,-3 2-45,0 4 1,2 2 0,104-15-1,178-18-199,-73 26 155,4 14 129,-88 5-127,123 11-24,-83 1 150,245 21-177,-239-17-94,-41-4 221,-23 11-127,149 4-346,42-18 810,-139-7-302,58 2-259,-86 21 151,-80-5 10,106-9 145,-96-5-162,-32 3-30,157 1 4,-113-3 38,192 28 0,153 5 88,-367-29-96,192-5-61,-123-3 16,124 4 47,177 0 44,-159-21 114,-93 3-59,-142 13-130,128-8 255,215-15-164,-180 12 1,-21 2 146,141 8 103,85 12-75,-281 12-312,33 3 139,212 39 227,-85-8-253,-102-17 41,89 3-118,56 10 243,-184-14-680,189 46 984,-343-66-560,-1 3 0,64 34-1,-17-7-99,-54-28 129,-1 0 1,0 2-1,52 41 0,-48-27-16,-3 1 0,56 67 0,52 90 139,-86-112-53,88 155-277,-106-161 514,89 119 0,-67-117-220,68 89-152,-106-130 109,-2 1 0,-1 1-1,17 40 1,-1 22 54,46 188-1,-65-195 10,8 150-1,-22-189-44,9 444 535,-13-413-711,-13 336 244,5-224-38,-18 378 446,9-243-214,9-68-33,-2 19-184,6-185 0,-16 261 787,2 156-554,30-111-106,-2-105-125,-2-42-119,33 310-136,-22-349 93,-7 126 216,-10-252-152,2 45 4,-1 189-726,-7-220 447,-13 304 222,-3-180-593,13-174 609,-4 0 0,-20 64 0,18-77-16,-1-2 1,-3 0-1,0-1 1,-27 40-1,-83 105-326,85-130 167,-63 63-1,34-49 14,6-6 166,-66 82 0,63-52 65,-18 19-110,61-81-72,-47 43-1,40-44 116,-1-1-1,-1-1 1,-2-2 0,-64 32-1,-94 22 67,146-59-216,-10 3 148,-38 7 118,-56 19-255,108-33 27,-25 9 152,-136 29 0,85-34-62,-184 35 132,256-42-18,-4 0-72,0 0-1,-77 4 1,80-15-52,-1-3 0,-1-1 0,2-3 0,-1-3 0,-48-13-1,-3-3 95,-1 4 0,-1 5-1,-207-5 1,-80 2 57,3-1-192,5 5-97,219 6 242,-74-6-66,25 0-51,162 12 116,-171-5 208,-11-3-294,123 3 108,19 3-178,-152-14 56,157 11 75,-99 3 1,103 4 41,-342 15-87,140 1 227,191-12-223,-111 4-80,-225 14 260,124-1-245,15-2-133,-94-9 58,267-9 167,-265 16-142,234 1 55,-174 18-127,197-24 208,-178 12 15,-220 19-6,-23 1-189,244-40-22,-39 2 110,126 19 121,-39-15-160,197-12 73,1 0 0,-89-21 0,-84-34-30,-7-2 4,167 45 56,-104-24-61,4-15 21,16-9 181,5-13-226,126 62 90,0 0-1,2-2 1,-1-1 0,-18-20 0,-62-82 78,38 42-63,-77-74 9,38 42-14,58 57 21,-57-87 0,-24-65 40,114 186-65,-56-105-63,-66-174-1,100 222 59,-2 3-1,-64-96 1,87 150 23,-26-39 18,-43-89 0,3-43-266,15 32 306,-8-15 23,16-6-36,18-7-31,-3-6 38,6 82-118,6 30 188,-3-32 0,5 18-165,-49-118 0,53 163 49,-60-150 114,10-35-163,25 73 72,28 97-35,2 0 0,3-1 0,3-1 0,-1-82 0,11 61-14,4 1 0,25-153 0,-3 101 168,83-250 0,-80 307-143,82-212 248,37-86-230,-69 181-367,-54 144-524,53-81-1,-10 41-2303,17-28-843,-25 3-2159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51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1247 3392,'-11'-9'816,"8"6"-580,0 0 1,0 0 0,0 1-1,0 0 1,0 0 0,-1 0 0,1 1-1,-1-2 1,0 2 0,1 0 0,0 0-1,-8-2 1,-25 3 3246,99-42 245,-33 23-3428,6-3-44,-1-2-1,65-55 0,-75 53-139,34-46-1,15-34 114,-37 51-80,53-62 0,-58 83-83,61-48 1,42-20 12,34-29-62,-137 104-43,66-61 105,-97 87-80,13-16 49,-14 17-40,1 0 0,-1 0 0,0-1 0,0 1 0,0-1 0,0 1 0,1-1 0,-1 1 0,0 0 0,0-1 0,0 1 0,1-1 1,-1 1-1,0-1 0,0 1 0,0 0 0,0-1 0,0 1 0,0-1 0,0 0 0,0 1 0,0 0 0,0 0 0,-1-1 0,1 1 0,0-1 0,0 0 0,0 1 0,-1 0 0,1 0 0,0-1 0,0 1 0,0-1 0,-1 1 0,1-1 0,0 1 0,-1 0 0,1 0 0,-1 0 0,1-1 0,0 1 0,-7-2-1,0-1 0,0 2 0,0 0 0,0 0-1,0 0 1,0 1 0,0 0 0,-9 1 0,-3-1 27,-18 0-97,0 3 0,-1 0 0,1 2 0,-63 17 0,66-11 31,0 0 0,1 2 0,-43 23 0,39-14-7,-63 31-113,91-50 261,9-3-106,0 0-1,0-1 1,-1 1-1,1 0 0,0 0 1,0 0-1,0 0 1,0 0-1,0-1 0,0 1 1,0 0-1,0 0 1,0 0-1,0 0 1,0 0-1,0 0 0,0 0 1,0 0-1,0 0 1,0-1-1,0 1 1,0 0-1,0 0 0,0 0 1,0 0-1,0-1 1,0 1-1,0 0 0,0 0 1,0 0-1,0 0 1,0 0-1,1-1 1,-1 1-1,0 0 0,0 0 1,0 0-1,14-17 121,-10 13-101,42-49 47,77-68 1,-104 105-83,0 0 0,1 2 1,0 1-1,1 0 0,1 2 1,0 0-1,44-14 0,-60 24 17,0-1-1,-1 1 0,0 0 0,1 1 0,-1-1 0,1 1 0,9 2 0,-11-2 5,0 1 0,0 0 0,-1 0 0,1 0 0,-1 1 0,1 0 0,0-1 0,-1 2 0,0-2 0,0 1 0,0 1 0,4 3-1,0 2 68,0-1-1,-1 2 0,0-1 0,-1 0 0,0 1 0,0 0 0,5 15 0,19 72 279,-22-72-280,16 67 162,13 102-1,9 94-868,-41-267-646,-4-20 1157,0 1 0,0-1 0,0 0 0,0 1 1,0-1-1,0 0 0,0 0 0,1 1 0,-1-1 0,0 0 0,0 1 0,0-1 1,1 1-1,-1-1 0,0 0 0,0 0 0,0 0 0,0 0 0,1 0 1,-1 1-1,0-1 0,1 1 0,3-8-2646,1-12-3049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52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102 644 3552,'-6'-15'797,"4"10"-543,1 1 1,-2 0-1,2 0 1,-6-6-1,7 9-146,-1 0 0,1 1 1,-1-1-1,0 1 0,0-1 0,1 0 0,0 1 0,-1 0 1,0-1-1,0 1 0,0-1 0,0 1 0,0-1 0,1 1 0,-1 0 1,0 0-1,0 0 0,1 0 0,-2 0 0,1 0 0,1 0 1,-1 0-1,0 0 0,0 0 0,0 0 0,0 0 0,0 0 0,1 0 1,-1 1-1,0-1 0,0 1 0,1-1 0,-1 1 0,0-1 1,0 0-1,1 1 0,-1 0 0,-1 0 0,-1 2 63,0 0 0,0 0-1,1 0 1,0 0 0,-1 1 0,-3 7-1,2-2 55,0 1 0,1 0 0,0 0-1,1 0 1,-2 14 0,4-17-150,-4 23 122,1 0 0,2 1 0,1-1 0,2 0 0,1 0 0,0 0-1,3 0 1,1 0 0,1-1 0,1 0 0,26 53 0,-30-71-181,1 0 0,0-1 0,1 0 0,0 0 0,1-1 1,0 0-1,0 0 0,1 0 0,16 10 0,-17-14-74,-1 0 0,1-1 0,0 0 0,0 0 0,0-1 0,1 0 0,0-1 0,-1 0 0,1 1 0,0-3 0,0 2 0,0-2 0,16 0 0,-11-2-610,0 0 0,0-1-1,1-1 1,-2 0 0,28-12-1,-20 6-792,1-2-1,34-24 1,-50 31 1167,2 0 0,-1 0 0,-1-1 1,1 0-1,-1-1 0,0 0 0,-1 0 0,1 0 1,-1-1-1,4-7 0,3-12 203,-1-1 0,-2-1 0,0 1 0,-2-1 0,-1-1-1,-2 1 1,2-56 0,-6 54 771,-2-1 1,-1 1-1,-1-1 0,-10-33 0,11 54 49,-1 0-1,-8-19 1,9 25-504,1 1 0,-1-1 1,1 1-1,-1 0 0,-1 0 0,1 0 1,-1 1-1,-5-6 0,9 9-196,-1-1 1,0 1-1,1-1 0,-1 0 1,1 1-1,-1 0 0,0 0 0,0-1 1,1 1-1,-2-1 0,1 1 1,1 0-1,-1-1 0,0 1 0,0 0 1,1 0-1,-1 0 0,-1 0 1,2 0-1,-1 0 0,0 0 0,0 0 1,1 1-1,-1-1 0,0 0 1,0 1-1,0-1 0,0 0 1,0 1-1,1-1 0,-1 0 0,0 1 1,1-1-1,-1 1 0,1 0 1,-1-1-1,0 1 0,0 0 0,1-1 1,0 1-1,-1-1 0,1 1 1,-1 0-1,0 0 0,-1 5 82,0 0 0,0 0 0,-1 0 0,2 0 0,-2 6 0,-2 15 130,2 0 0,0 1 1,2 0-1,2-1 0,-1 1 0,3-1 0,0 0 0,15 53 1,-13-65-201,1 0 0,11 24 1,-12-32-1,-2 1 0,2-1 0,0-1-1,0 0 1,0 1 0,12 10 0,-16-17-13,0 1-1,0 0 0,0 0 1,0 0-1,0 0 1,1-1-1,-2 1 0,2-1 1,-1 1-1,1-1 1,-1 1-1,0-1 0,1 1 1,-1-1-1,0 0 0,0 0 1,1 0-1,-1 0 1,3 0-1,-2-1-4,-2 1-1,2-1 1,-1 0 0,0 1-1,1-1 1,-2 0 0,2 0-1,-1 1 1,0-2 0,0 1-1,0 1 1,-1-2 0,1 1-1,1 0 1,-1-2 0,3-5 0,0-1 0,-1 1 1,-1 0-1,4-16 0,-6 22-36,5-28 22,0 1 1,-2-32-1,-3-63 25,0 53-310,0 66 256,0 2 12,0 0 0,0 0 0,0 0 0,0 0 0,0 0 0,2-4 0,-1 6 10,-1 0-1,0 1 1,0-1-1,0 1 1,1 0-1,-1-1 1,1 1-1,-1-1 1,1 1-1,-1-1 1,0 1-1,1 0 1,-1 0-1,1 0 1,0 0-1,-1-1 1,0 1-1,1 0 1,0 0-1,-1 0 1,1-1-1,-1 1 1,0 0-1,1 0 1,0 0-1,0 0 1,-1 0-1,0 0 1,1 1-1,0-1 1,-1 0-1,1 0 1,-1 0-1,0 1 1,1-1-1,0 0 1,-1 0-1,1 0 1,0 1-1,25 15 99,-22-12-90,1-1 0,0-1 0,-1 1 0,9 3 0,-1-2-26,0-1 0,1 0 0,-1-1 0,1-1 0,-1 0 0,1 0 0,-1-1 0,1-1 0,0 0 0,-1 0 0,0-1 0,0-1 0,1 0 0,-1-1 0,0-1 0,-1 1 0,1-1 0,-1-1 0,0-1 0,0 0 0,11-9 0,-18 13-72,-1 0 1,1-1 0,-1 1 0,0-1-1,-1 0 1,1 1 0,-1-1 0,0 0 0,1 0-1,0-6 1,-2 7 64,0 0-1,0 0 1,-1 0-1,0 0 0,0 0 1,0 0-1,0 0 1,0 0-1,0 0 1,0 0-1,-1 0 0,0 0 1,0 1-1,1-1 1,-2 0-1,-1-4 1,-2-1 34,0-1 1,-1 0-1,0 1 1,0 1 0,-1-1-1,0 1 1,0-1-1,-1 2 1,1-1 0,-2 1-1,1 1 1,-1 0-1,0 0 1,0 0 0,0 1-1,-19-5 1,28 9 13,-2-1-1,1 1 1,-1-1 0,1 1 0,-1 0 0,1 0-1,-1 0 1,1 0 0,-1 0 0,1 0-1,0 0 1,-1 0 0,1 1 0,-1-1-1,1 1 1,-1-1 0,2 0 0,-2 1-1,1 0 1,0 0 0,-1-1 0,1 1 0,0 0-1,0 0 1,0 0 0,0 0 0,0 0-1,0 0 1,0 0 0,0 0 0,1 1-1,-1-1 1,-1 2 0,2-1 36,-1 1 0,0-1 1,0 0-1,1 1 0,0 0 0,0 0 1,0-1-1,0 1 0,0-1 0,0 0 0,1 1 1,-1 0-1,1-1 0,0 1 0,-1-1 1,2 0-1,-1 1 0,2 2 0,7 11 190,1-1-1,1 0 1,25 25 0,-9-11-97,64 73 161,-4 4 0,87 139-1,-119-139 468,-55-104-753,-1-1 22,1 1 0,0-1 0,-1 1 0,1-1 1,-1 1-1,0-1 0,1 1 0,-1 2 0,0-4-45,0 0-1,0 0 1,0 0 0,0 0 0,0 1 0,0-1-1,0 0 1,0 0 0,0 0 0,0 0-1,0 0 1,0 0 0,0 0 0,0 0-1,0 0 1,0 1 0,-1-1 0,1 0-1,0 0 1,0 0 0,0 0 0,0 0-1,0 0 1,0 0 0,0 0 0,0 0 0,0 0-1,0 0 1,0 0 0,0 0 0,0 0-1,0 0 1,0 0 0,0 0 0,0 0-1,0 0 1,0 0 0,0 0 0,-1 0-1,1 0 1,0 0 0,0 0 0,0 0 0,0 0-1,0 0 1,0 0 0,0 0 0,-1 0-1,-6-6 138,0-4-146,-1 1 1,2-1-1,-10-18 0,5 10-23,-74-160-271,55 111 171,-38-64 0,-20 4 58,9 15-19,67 94 37,2-3 1,-1 1-1,2 0 0,1-1 0,-10-39 0,16 49 5,1 1 0,-1-1 0,2 0-1,0 0 1,0 0 0,1 1 0,1-1-1,-1 0 1,2 1 0,-1-1-1,9-17 1,-8 20 10,1 1 0,-1-1 1,1 1-1,1 1 0,-1-1 0,1 0 0,0 1 0,0 0 0,1 0 1,0 1-1,0 0 0,1-1 0,0 2 0,-1-1 0,1 1 0,10-4 0,-13 6 23,1 1 0,-1-1 0,1 1 0,-1 1 0,1-1 0,-1 0 0,1 1 0,0 0 0,-1 0-1,1 0 1,-1 1 0,1 0 0,-1-1 0,1 2 0,-1-1 0,1 1 0,-1-1 0,0 1 0,1 0-1,-2 0 1,2 1 0,-1 0 0,-1 0 0,7 5 0,1 3 50,-1 0 0,0 1 0,-1 0 0,0 1-1,-1 0 1,8 17 0,-6-11-3,-1 1 1,0 0-1,-2 1 0,-1 0 0,7 34 0,-11-43-13,-1-1-1,0 0 1,-1 1-1,-1 0 1,0-1-1,0 0 1,-1 1-1,0-1 1,-1 0-1,-1 0 1,0 0-1,-7 14 1,4-11 11,-1-2 1,-1 1-1,0 0 0,-1-1 1,1-1-1,-20 17 0,21-21-207,0 0-1,-1-1 0,0 0 0,-1 0 0,0-1 0,0 1 1,0-2-1,0 0 0,-20 5 0,25-8-160,0-1 0,1 0 1,-1 1-1,0-1 0,1-1 0,-2 1 0,2 0 0,-1-1 1,1 0-1,-1 0 0,1-1 0,-1 1 0,-4-3 0,-17-12-1771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53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4 3808,'-30'-3'5584,"35"11"-3936,128 169 2506,-87-126-5124,63 57-1,-88-90 455,21 21-3067,-37-35 2969,-1 1 0,-1 0 1,1 0-1,0 0 1,-1 1-1,5 9 1,1 17-2230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53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327 1219 7808,'5'15'2880,"0"-15"-2240,-1 0-160,0-4 224,-4-3-480,5-2-1280,-5-5 544,0 3-5664</inkml:trace>
  <inkml:trace contextRef="#ctx0" brushRef="#br0" timeOffset="1">92 23 4896,'-36'-18'1584,"35"17"-1515,-1 0 0,-1 0 0,2 1 0,-1 0 1,-1-1-1,1 1 0,0 0 0,0-1 0,0 1 0,0 0 1,-3 1-1,-1-1 189,6 0-178,-2 1 0,1-1 0,1 0 0,-2 0 0,1 0 0,1 0 0,-1 0 0,-1 1 0,2-1 0,-1 1 0,0-1 0,0 1 0,0-1 0,0 0 0,0 1 0,1 0 0,-1 0 0,0-1 0,0 1 0,1 0 0,0 0 0,-1-1 0,0 1 0,1 0 0,-1 0 0,1 0 0,0 0 0,0 0 0,-1 0 0,1 0 0,0 0 0,-1-1 0,1 2 0,0-1 0,0-1 0,0 2 0,0-1 0,0-1 0,1 3 0,-1 1 134,1 1 0,-1-1 0,1 1 0,0-1 0,0 0 0,1 0 0,2 7 0,3 2 87,1-1 0,0-1 0,1 0 0,0 0 0,13 12 0,56 44 398,-22-22-410,-24-15-171,-1 1 1,-2 2-1,-1 1 0,-2 1 0,30 51 1,-48-71-152,60 97-4309,-49-83 545,39 44 1,-22-36 1220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02.9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6995 7705 4384,'-20'-5'1680,"16"3"-1513,0 1 1,0 0-1,0 0 0,0 0 0,0 0 0,-1 1 0,1 0 0,0 0 0,0 0 0,-1 0 0,1 1 0,0-1 0,0 1 0,-6 2 0,-10 4 30,-122 42 736,108-40-680,0-1 0,-45 5-1,17-6-129,-24 3 331,1-4-1,-97-5 0,-142-35 495,237 19-561,-147-44 1,2-23 409,177 59-595,1-3 0,-59-38-1,87 48-145,-245-142 267,175 114-309,-120-60 73,88 39-21,26 14 56,-133-89 0,176 98-78,-24-17 99,-130-70 0,155 99-128,-38-17 12,-123-84 1,-170-151 89,189 134 133,-343-330 1,453 383-190,-122-170 1,101 122-27,-83-120 47,-24-153 5,208 395-78,-104-247 226,30 62-11,73 183-198,-179-432 172,136 301-140,-38-170 1,-9-292-89,44-7 65,31-117-195,23 585 118,-15-174-57,6 223 55,-26-109 0,34 201 34,-14-55 87,16 61-48,-1 1 1,0 0-1,-1 0 0,1 0 0,-1 1 1,-9-12-1,12 16-42,0 1 0,-1-1 0,1 0 0,-1 1 0,1 0 0,-1-1 0,0 1 0,1 0-1,-1 0 1,0 0 0,0 0 0,0 0 0,0 0 0,0 0 0,0 1 0,0-1 0,0 1 0,0 0 0,0-1 0,0 1 0,0 0 0,0 0 0,0 0-1,0 0 1,0 1 0,0-1 0,0 1 0,-1-1 0,2 1 0,-1 0 0,0-1 0,0 1 0,0 0 0,0 0 0,0 0 0,1 1 0,-1-1 0,0 0-1,1 1 1,-2 1 0,-6 6-3,1 0-1,0 1 1,1 0-1,0 0 1,-7 15-1,-67 129-100,13-22 181,39-78-73,4 1-1,1 1 0,3 1 1,-14 64-1,26-86 49,-4 18-104,-6 57 0,12-41 199,7-70-134,0 1 0,0 0 0,0 0 0,0 0 1,0 0-1,0 0 0,0 0 0,0 0 0,0 0 0,0 0 0,0 0 1,0 0-1,0 0 0,0 0 0,0 0 0,0 0 0,1-1 0,-1 1 1,0 0-1,0 0 0,0 0 0,0 0 0,0 0 0,0 0 0,0 0 1,0 0-1,0 0 0,0 0 0,0 0 0,1 0 0,-1 0 0,0 0 1,0 0-1,0 0 0,0 0 0,0 0 0,0 0 0,0 1 1,0-1-1,0 0 0,0 0 0,0 0 0,1 0 0,-1 0 0,0 0 1,0 0-1,0 0 0,0 0 0,0 0 0,0 0 0,0 0 0,0 0 1,0 0-1,0 0 0,0 1 0,0-1 0,0 0 0,0 0 0,0 0 1,0 0-1,0 0 0,0 0 0,0 0 0,0 0 0,0 1 0,9-12-20,7-16-23,18-51 86,-6 9 21,7-2-53,82-122-1,53-43-202,-164 227 193,1 0 0,-1 1-1,1 0 1,0 0-1,13-10 1,-18 17 1,1-1-1,-1 1 1,0-1 0,0 1-1,1 0 1,-1-1 0,1 1-1,-1 0 1,1 1 0,-1-1-1,1 0 1,0 1-1,-1 0 1,1-1 0,0 1-1,-1 0 1,1 0 0,0 1-1,-1-1 1,1 0 0,0 1-1,-1 0 1,1 0 0,-1-1-1,1 1 1,3 3-1,104 68-182,-57-42 226,1-3-1,69 24 0,-22-14-3105,126 65 0,-132-51 682,12 3-2207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4:54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10816,'18'19'8799,"-18"-22"-8479,0-5-1472,5 0 608,3 0-3615,1 0 2335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5.1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2147 17 1056,'-6'-2'209,"0"0"-1,0 1 1,-1 0 0,0-1 0,1 2 0,-12 0-1,2-4 576,13 3-687,1 0-1,0 1 1,0 0 0,-1-1 0,1 0 0,-4 1 0,-4 0 198,-1 0 0,0 1 1,0 0-1,-14 5 1,-10 2 434,1-2 0,-48 3 0,-72-5 210,88-5-756,-110 5 304,152 0-385,1 1-1,-34 11 0,-3 1 226,-31 11-491,45-13 187,-9 4 112,1 2-1,1 2 1,1 3-1,-57 37 1,67-33-37,-40 39 1,52-43-55,0-1 0,-2-1-1,-46 25 1,57-38 5,-21 10 170,-67 47 1,97-58-162,-1 2-1,1-1 1,-17 22 0,-25 43-70,30-35 112,-32 67 0,-8 49 150,14-1 257,43-123-409,0 0 0,-4 63 1,6-15 56,0 55 125,24 155-149,-16-266-141,21 164 425,-16-146-304,2-1 0,20 57 0,-18-69-31,1 0 0,1 0 0,2-1 0,21 29 0,138 239 417,-144-238-228,2-1-143,2 0-1,3-2 1,72 82 0,100 68 330,14-18-248,-156-131-135,-24-19 103,64 43-1,-93-72-131,1-1 1,0-1-1,29 10 1,54 8 166,-21-12-121,87 4 0,-126-13 45,1-2 0,-1-2 0,68-9 0,-85 3 38,36-12 0,-3 0 171,-20 8-257,-1-1 1,0-2-1,-1-1 1,0-2-1,-1-1 0,46-34 1,-54 32-67,-1-1-1,-1-2 1,34-43 0,47-83 52,-33 44 63,-4 16 16,53-79-18,61-132 356,-105 172-344,-61 97-82,-1 0-1,14-46 1,26-177 189,-40 183-182,2-16 85,8-134 0,-21 133-146,-12-106-1,7 160 31,-3 1 0,0-1 1,-3 2-1,0-1 0,-2 1 0,-24-49 1,-157-226 363,154 252-372,-3 3 1,-2 0-1,-53-47 0,67 71-23,-2 2 0,0 1 0,-2 2 0,-1 1 0,0 1 0,-53-21 0,9 13 15,-3 4-1,-129-22 1,159 39-14,-2 2 0,1 2-1,-1 3 1,-86 10 0,-209 56-155,181-24-2034,118-26 894,-71 31-1,-65 47-3893,141-74 3864,-1-2 0,-90 24 0,-151 3-3481,285-45 4780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6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2399 1913 3136,'-2'1'251,"-1"0"-1,1 0 1,0 0 0,-1 1-1,0-1 1,-3 4 0,6-4-67,-1-1 1,0 0 0,0 0 0,1 0-1,-1 0 1,0 0 0,0 0 0,1 1 0,-2-1-1,1 0 1,1 0 0,-1-1 0,0 1-1,0 0 1,-5 0 393,-64 6 1154,10 0-952,-4-5-507,0-2 1,1-3 0,0-3 0,0-3 0,0-2-1,1-3 1,1-3 0,-62-26 0,32 4-106,-158-95 0,237 128-161,-254-174 472,231 154-414,2-1 0,2-2-1,0-2 1,2-1 0,-34-48-1,21 14-11,3-2 0,-42-103 0,39 63 14,-27-115 1,54 165-109,-33-106-169,46 162 211,-2-10-23,-10-16 0,13 26 12,-2 0 1,2 0-1,-1 0 1,-1 0-1,0 0 0,1 0 1,0 0-1,-1 1 1,-5-4-1,7 6 8,0-1 0,0 1 0,1 0 0,-2-1-1,1 1 1,1 0 0,-2-1 0,1 1 0,1 0-1,-2 0 1,1 0 0,0 0 0,0 0 0,0 0 0,0 0-1,0 1 1,0-1 0,0 0 0,0 1 0,0-1 0,0 0-1,0 0 1,0 1 0,1 0 0,-1-1 0,-1 1 0,2-1-1,-1 1 1,0 0 0,0 0 0,1-1 0,-2 3 0,-2 2-11,0 1 0,0-1 0,-5 12 1,8-16 12,-22 47-3,11-22 10,-22 37-1,-32 30-3,54-79-6,1-1 1,-1-1-1,-1 0 0,-23 18 1,28-24 4,-5 3 24,-2 0 0,-25 13 0,38-21-32,1 0 1,-1-1 0,0 0-1,1 1 1,-2-1 0,2 1-1,-1-1 1,0 0 0,-3 0-1,5 0 7,-1 0 0,0 0 0,1-1 0,0 1 0,-1 0-1,1-1 1,-1 1 0,1 0 0,-1 0 0,1 0 0,0-1-1,-1 1 1,1-1 0,-1 1 0,1-1 0,-1 1 0,1 0-1,0 0 1,0-1 0,0 0 0,0 1 0,-1-1 0,1 1 0,0 0-1,0-1 1,-1 0 0,1 1 0,0-1 0,0 1 0,0 0-1,0-1 1,0 0 0,0 0 0,0 1 0,0 0 0,1-1-1,-1 0 1,1-10-9,2 0 0,0 1 0,0-1-1,9-19 1,0 2-4,28-85 23,21-53 149,-36 104-183,59-137-18,-83 197 38,1-1-13,0-1 0,0 0 1,1 0-1,4-5 0,-6 7 21,0 1-1,0 1 0,0-1 0,0 0 0,1 0 0,-2 1 0,2-1 0,-1 0 0,0 0 1,1 1-1,-1 0 0,0-1 0,0 1 0,1-1 0,-1 1 0,0 0 0,1 0 1,-1 0-1,1 0 0,1 0 0,9 3 56,1 0 0,-1 1 0,0 0 0,0 2 0,-1-1 0,19 11 0,-28-15-59,24 15 50,0 1 0,-1 1 0,43 41 0,55 73 236,33 63 31,-79-96-641,-77-98 308,26 31-2127,21 37 0,-20-23-3607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7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13 697 5472,'-12'-3'1698,"12"4"-1659,0-1-1,0 1 1,0 0-1,0 0 1,0-1-1,1 1 1,-1 0-1,0 0 1,1-1 0,-1 0-1,0 1 1,0 0-1,0 0 1,1-1-1,0 0 1,-1 1-1,1 0 1,-1-1 0,1 1-1,5 7 149,1-1 1,0 0-1,0 0 0,16 11 1,38 22 496,-35-23-476,-17-13-161,80 53 215,105 48 0,-83-57-184,49 22 66,-117-48 65,66 45 0,-101-63-85,-2 1-1,1 1 1,-1 0 0,11 12 0,-12-10 132,-11-13-108,2 2-110,-21-15 92,-2 2 0,-51-23-1,8 3-118,29 11-76,1-1 0,2-2 0,-68-63-1,-84-115 279,159 170 36,1-1 0,-33-58 0,59 89-254,1 1 1,1-1-1,-1 0 1,0 0-1,-1-9 1,4 13 10,-1 0-1,1 1 1,0-1 0,0 0 0,0 0-1,0 1 1,0-1 0,0 0 0,1 0 0,-1 0-1,1 1 1,-1-1 0,0 0 0,1 1-1,0-1 1,0 1 0,0-1 0,0 1 0,0-1-1,0 1 1,0-1 0,0 1 0,1 0-1,1-2 1,1 0 23,2 0 0,-1 0 0,0 0 0,0 1 0,1-1 0,0 2 0,0-1 0,-1 0 0,1 1-1,0 1 1,0-1 0,0 0 0,7 1 0,13 1 89,44 8 0,-48-6-92,38 7 83,-31-4 11,1-2 0,-1 0 0,0-3 0,30-1 0,-58 0-111,-1 0 0,1 0-1,-1 0 1,1 0 0,-1 1-1,0-1 1,0-1 0,1 1 0,-1 0-1,1 0 1,-1 0 0,1 0-1,-1 0 1,0 0 0,0 0-1,0 0 1,1 0 0,-1 0 0,1 0-1,-1-1 1,1 1 0,-1 0-1,0-1 1,0 1 0,0 0 0,0-1-1,1 1 1,-1 0 0,0 0-1,0 0 1,1-1 0,-1 1-1,0-1 1,0 1 0,0-1 0,1 1-1,-1 0 1,0 0 0,0-1-1,0 1 1,0-1 0,0 1 0,0-1-1,0 1 1,0 0 0,0 0-1,0-1 1,-1 1 0,1-1-1,0 0 1,-2-2 32,1 0 0,-1 0 1,0 0-1,-5-4 0,6 5-19,-35-37 43,-9-13-146,-13-27-100,-67-121 0,119 189 110,1-1 0,-1 0 1,-4-21-1,9 31 71,1 1 1,-1 1-1,1-1 1,0 0-1,0 0 1,0 0-1,0 0 1,0 0-1,0 0 0,-1 0 1,2 0-1,-1 0 1,0 0-1,0 0 1,0 0-1,0 0 1,0 0-1,0 0 1,1 0-1,-1 0 1,1 1-1,-1-1 0,1-1 1,1 1 10,-1 1 1,0 0-1,0-1 1,0 1-1,1 0 0,-1 0 1,0 0-1,0 0 1,0 0-1,0 1 0,1-1 1,-2 0-1,2 1 1,-1-1-1,0 0 0,0 1 1,0-1-1,0 1 1,0 0-1,1 0 1,69 44 446,-21-19-301,95 34 1,-102-43-19,292 105 239,-218-88-2585,-39-15-3772,-77-19 5804,1 0 0,-2 0 1,2 1-1,-1-1 0,1 0 1,-1 0-1,1 0 0,-1 0 1,0 0-1,1-1 0,-1 1 1,1 0-1,-1 0 0,0 0 1,3-2-1,-3 1-128,1-1 0,0 1 0,-1-2 0,1 2 1,-1-1-1,0 0 0,1 1 0,-2-2 0,3-1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8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71 109 4896,'-47'-12'2576,"46"12"-2542,0 0 0,0 0 0,1 0 0,0 0 0,-1 0 1,0 0-1,0 0 0,1 0 0,-1 0 0,1 0 0,-1 0 0,0 0 1,1 0-1,-1 0 0,1 0 0,-1 0 0,0 0 0,1 0 0,-1 1 0,1-1 1,-1 1-1,0-1 0,1 0 0,0 1 0,-1-1 0,1 0 0,-1 1 1,1-1-1,-1 1 0,1 0 0,0-1 0,0 0 0,-1 1 0,1 0 0,0-1 1,-1 1-1,1-1 0,0 1 0,-1 0 0,1 1-42,0 1 1,-1-1-1,0 1 0,1-1 0,0 0 1,0 1-1,0-1 0,0 1 0,0-1 0,1 3 1,6 20 51,1 0 1,1-1-1,1 0 1,1 0-1,23 36 0,-11-28-30,1-2-1,1-1 1,1 0-1,56 45 0,136 80 22,-190-136 116,0-1 0,1-1 0,1-3 0,0 0 0,44 12 0,-58-21-65,0 0 1,1-1 0,0-1-1,-1 0 1,2-2-1,-2 0 1,1 0 0,0-2-1,0 0 1,0-1-1,-1-1 1,19-6 0,-28 7-51,-1 0 0,1 0 0,-1 0 0,0 0 0,0-1 0,-1-1 0,1 1 0,8-9 0,-12 11-22,1-1 0,-1 0 0,0-1 0,1 1 1,-2-1-1,1 1 0,0 0 0,-1-1 0,1 0 1,-1 1-1,0-1 0,0 0 0,0 0 0,-1 0 1,0 1-1,0-9 0,-2 0 4,0-1 0,-1-1 0,-1 2-1,0-1 1,0 1 0,-8-15 0,9 20-20,-24-51 46,-2 2 1,-42-61-1,44 78 115,-1 2 0,-2 1-1,-59-54 1,74 77-154,-1 2 1,1-1 0,-2 2 0,0 0 0,0 1 0,-1 1 0,0 0-1,-1 2 1,0 0 0,-32-6 0,29 9 13,1 1 0,-1 1 0,0 0 1,0 2-1,1 0 0,-1 1 0,1 1 0,-1 2 0,-28 9 1,40-11-297,0 1 1,0 0 0,1 1 0,-1-1 0,1 2 0,0 0 0,0 0-1,-10 10 1,7-3-529,-12 18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8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20 4576,'-1'-2'145,"0"1"26,-1-1 1,2 0-1,-2 0 1,1 1 0,-1 0-1,1 0 1,-1-1-1,0 1 1,0 0-1,-3-2 1,4 2 137,-1 9 86,4 0-386,1-1 1,0 1 0,0-1 0,0 0-1,8 11 1,26 33 102,-37-49-112,17 19 9,54 69 132,-61-80-117,1 1 0,0 0 0,1-1 0,0-1 0,18 10 0,-25-16 37,1 0 0,-1-1-1,1 1 1,0-1 0,0 0 0,0 0 0,0-1 0,0 0 0,1 0 0,-1-1 0,10 0 0,-7 0 138,-1-2 0,0 1 0,0-2 0,0 1 0,-1-1 0,1 0 0,-1-1 0,11-5 0,9-7 334,2 1-1,-1 2 1,58-18-1,-72 27-521,0 0-1,1 2 1,0 0-1,0 0 1,-1 1-1,1 1 1,0 1-1,-1 0 1,1 1-1,23 6 1,-32-6-11,0-1 0,1 2 0,-1 0 0,0 0 0,0 0 0,0 0 0,-1 1 0,1 1 0,-1-2 0,0 2 0,6 6 0,-6-5 6,0 1 1,0 0-1,-1 0 1,0 1-1,0-1 1,-1 1-1,0-1 1,4 16-1,-2-5 36,-2 0-1,0 1 1,-1 0-1,-1-1 1,-1 1-1,0-1 0,-2 0 1,-3 20-1,2-24-46,0 1 0,-2-1-1,1 1 1,-2-2 0,0 1-1,-1-1 1,0 0 0,-1 0 0,0-1-1,-15 18 1,6-13-624,0-1-1,-2-1 1,1 0 0,-1-1-1,-2-1 1,-21 11 0,-6 0-3851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29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92 3904,'-11'-12'1048,"-15"-21"0,25 32-957,0-1-1,1 2 1,-1-1 0,0-1 0,1 2-1,-1-2 1,1 1 0,0 0 0,-1 0-1,1 0 1,0-1 0,-1 1 0,1 0-1,0-1 1,0 2 0,0-2 0,0 1-1,0 0 1,1-3 0,0 3-49,-1 1-1,0-2 1,1 1 0,0 1 0,0-2-1,-1 1 1,1 1 0,0-1 0,0 0-1,0 0 1,0 1 0,0-1 0,0 0-1,0 0 1,0 1 0,2-1 0,1-1-18,1 1-1,-1 0 1,1 0 0,0 1 0,-1-1-1,1 0 1,-1 1 0,1 0 0,5 1-1,5 2-18,1 1-1,0 0 0,-1 1 1,1 0-1,-2 2 0,1-1 1,-1 2-1,0 0 0,-1 0 1,18 16-1,6 9 189,67 75 0,-25-22 61,89 62-1038,-132-121 54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7:25:30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8 126 3648,'-1'-4'130,"0"0"0,0 1 0,1-1 0,-1 1 1,1-1-1,0 0 0,0 1 0,0-1 0,0 1 0,1-1 0,-1 0 0,1 0 1,0 1-1,0 0 0,0-1 0,1 1 0,-1 0 0,1-1 0,1-3 0,1 2-11,1 0 0,-2 0-1,2-1 1,0 2 0,0-1-1,7-5 1,-10 9-113,-1 0-1,1 0 1,0-1-1,0 2 1,-1-1 0,1 0-1,1 0 1,-2 1-1,1 0 1,1-1-1,-2 0 1,1 1 0,1 0-1,-1 0 1,-1 0-1,2 0 1,-1 0 0,-1 1-1,2-1 1,-1 1-1,-1-1 1,2 0 0,-1 1-1,-1 0 1,3 1-1,-2 0 3,1-1 0,0 1 0,-2-1 0,1 1 0,1 0 0,-1-1 0,-1 2 0,1-2 0,0 1 0,0 1 0,-1-1 0,1 0 0,-2 1 0,2-1 0,-1 1-1,0 0 1,0-1 0,0 1 0,-1-1 0,0 1 0,1-1 0,-1 1 0,1 0 0,-1 0 0,0 0 0,-1-1 0,1 1 0,-1 0 0,1-1 0,0 1 0,-1-1 0,-1 1-1,2 0 1,-1-1 0,-1 1 0,1-1 0,-1 0 0,1 1 0,-1-1 0,1 0 0,-1 0 0,0 0 0,0-1 0,-3 4 0,2-4-36,1 1 0,0-1 0,-1 1 1,1-1-1,-1 1 0,0-1 0,0-1 0,0 1 1,1 0-1,-1 0 0,0-1 0,0 0 1,1 0-1,-1 0 0,0 0 0,0 0 0,0 0 1,0 0-1,1-1 0,-1 0 0,0 0 0,0 1 1,0-1-1,1-1 0,-1 1 0,1-1 0,0 1 1,-1-1-1,0 1 0,1-1 0,0 0 1,0 0-1,0 0 0,0 0 0,0 0 0,1 0 1,-3-4-1,-14-27-740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08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1316 169 1824,'-57'-26'2299,"41"17"-1635,-1 1 0,0 1 0,-27-7-1,-148-26 504,147 34-944,0 1-1,-62 3 1,54 7 37,0 2 0,-55 15 0,74-14-197,-9 2 91,0 1 1,-71 31 0,95-34-102,0 2-1,1 0 1,0 1 0,1 1-1,0 0 1,1 1-1,-28 31 1,26-24 83,1 1 1,1 0-1,1 1 1,2 1-1,0 1 0,-16 39 1,26-56-87,-25 88 471,25-83-480,1 1 0,1-1-1,0 1 1,0 0 0,4 23 0,2 0 19,1 0 0,2-1 0,2 0 0,24 58 0,-25-72 7,2-1 1,0 0-1,1-1 0,1 0 1,1-1-1,1 0 1,0-1-1,29 24 0,2-7 132,96 54 0,16 10 81,-102-58-226,2-3 1,2-2 0,1-3 0,2-3 0,0-3 0,78 22 0,-114-41-20,0-1 1,1-2 0,0 0-1,-1-2 1,1-1 0,0-1-1,0-2 1,0-1 0,0 0-1,-1-3 1,1 0 0,-1-1-1,-1-2 1,0-1 0,43-22-1,-25 6 53,0-1 1,69-58-1,-90 65-18,-1-2-1,0 0 1,-2-2 0,-1 0-1,31-50 1,-39 52-57,-1 1 0,-1-2 0,-1 1 1,-1-1-1,6-33 0,-5 3 102,3-71 0,-11 106-77,-1-1 0,0 0 0,-1 1 0,-1-1-1,-1 1 1,0 0 0,-13-30 0,-4-2 191,-39-61-1,38 72-342,6 13 172,-1 1 1,-2 0 0,0 1-1,-2 2 1,0 0 0,-1 1-1,-1 1 1,-2 1 0,-43-26-1,3 8 54,-2 3 0,-127-45 0,143 61-232,0 3 0,-62-10 0,79 20-1031,1 2 0,-47 1 0,76 2 1078,-6 0-720,-1 1-1,1 0 1,-11 2-1,18-2 439,0 0-1,0 0 0,1 0 0,-1 0 1,0 0-1,0 1 0,1-1 0,-1 1 1,1 0-1,0 0 0,-1 0 0,1 0 1,0 0-1,0 0 0,-2 3 1,-9 18-2312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10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6253 8061 4160,'-9'-5'1054,"8"4"-945,0 0 0,0 0 1,0 0-1,0 1 1,0-1-1,0 0 0,0 1 1,0-1-1,0 1 1,0 0-1,-1-1 1,1 1-1,0 0 0,0 0 1,-1-1-1,1 1 1,0 0-1,0 0 0,-1 0 1,1 1-1,0-1 1,0 0-1,-1 0 1,1 1-1,-2 0 0,-37 23 877,-2-3 0,-62 25 0,-94 20-132,151-51-500,31-11-194,-1 0 0,1-1 0,-1-1 0,0-1-1,-27 0 1,-86-14 535,91 8-579,-23-3 209,-106-29 0,134 27-162,1-2-1,1-1 0,0-2 0,-52-32 1,-123-100 632,32 20-476,-187-116 812,318 210-1034,1-2 1,2-1 0,1-2-1,-38-48 1,10 0 143,-62-103 0,28 5 10,70 119-254,-69-100 1,-3 34-154,66 87 243,2-1 0,2-2 0,-33-59 0,18 4-177,27 53 85,-2 0-1,-60-86 0,-75-49 304,14 16 188,-202-306 66,230 309-304,3 22-80,5 7 45,87 105-173,2 0 0,-28-58 0,-1-33-47,-18-37-44,-43-43 291,19 40-246,24 37 52,-35-70 3,72 132-83,-24-76 0,-82-301 29,84 268-34,-45-131 158,45 171-61,-25-68-100,-63-137 37,106 259 4,-76-228 34,79 205-60,-87-188 0,64 183 158,-105-185-315,69 157 145,46 71 6,2-1-1,-37-81 1,67 119-10,-19-40-29,27 59 61,0 0 0,-1 0 0,0 0 0,0 1 0,0-1 0,-10-7 0,15 14 3,-1-1 0,1 1 0,0-1 0,-1 1 0,1 0 0,-1-1 0,1 1 0,-1 0 0,1 0 0,-1-1 0,0 1 0,1 0 0,-1 0 0,1 0 0,-1 0 0,1-1 0,-1 1 0,0 0 0,1 0 0,-1 0 0,1 0 0,-1 1 0,0-1 0,1 0 0,-1 0 0,1 0 0,-1 0 0,0 1-4,0 0 0,0 0-1,0-1 1,1 1 0,-1 0 0,0 0 0,1 0 0,-1 0-1,1-1 1,-1 1 0,1 0 0,-1 0 0,0 2 0,0 3-36,-1 0 0,1 0-1,-1 12 1,5 155-10,2-120 82,2 31 37,-7-38 12,1-16-41,0 0 1,-3-1-1,0 1 0,-12 50 1,8-69-24,-2-12 78,7 0-74,0 0-1,0 0 0,0 0 1,0 0-1,0-1 1,0 1-1,0 0 0,0-1 1,1 1-1,-1 0 1,0-2-1,-9-27-10,-8-57-1,7 33 49,7 32-72,1 1 0,1-1 0,1-29 0,8-66 41,-1 48 29,3-50-352,-9 117 291,0-1 0,0 1 0,1 0-1,-1 0 1,1 0 0,0 0 0,-1 0 0,1 0 0,0 0-1,0 1 1,0-1 0,0 0 0,1 0 0,-1 1 0,0-1 0,1 1-1,-1-1 1,4-2 0,-3 4 7,-1-1 0,1 0 0,-1 1 0,0 0 0,1-1 1,-1 1-1,1 0 0,-1 0 0,1 0 0,-1-1 0,1 2 0,-1-1 0,1 0 0,-1 0 0,1 0 0,-1 1 0,0-1 0,1 1 0,-1-1 0,1 1 1,-1-1-1,0 1 0,0 0 0,1 0 0,-1 0 0,0 0 0,2 1 0,14 14-155,20 24-1,-24-25 110,1 0-1,27 22 1,-14-18 113,0-2 0,52 24 0,65 19 206,-68-30-541,-20-7-3029,-2 3 0,67 43 0,-60-28-516,-20-13 113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6:25.0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 2400,'0'0'193,"0"-1"1,0 0 0,0 1-1,0-1 1,0 0-1,0 1 1,0-1-1,0 0 1,1 1 0,-1-1-1,0 1 1,0-1-1,0 0 1,1 1-1,-1-1 1,0 1-1,1-1 1,-1 1 0,0-1-1,1 1 1,-1-1-1,1 0 1,0 1-76,0 0 1,0 0 0,0 0-1,0 0 1,0 0 0,0 0-1,0 0 1,0 0 0,0 0-1,0 0 1,0 0 0,0 0-1,0 1 1,-1-1 0,1 1-1,1-1 1,8 4-3,-1 0-1,0 0 1,0 1 0,0 0 0,0 1-1,-1 0 1,0 0 0,0 1-1,-1 0 1,0 0 0,0 1-1,6 9 1,54 78 189,-25-33-255,51 58 0,-17-33 292,-46-60-60,-27-25-212,-1 0-1,0-1 0,1 1 1,-1-1-1,1 1 0,0-1 1,-1 0-1,1 0 0,0 0 1,5 1-1,-7-2-44,-1 0 0,1 0 0,-1 0 0,1-1-1,-1 1 1,0 0 0,1 0 0,-1-1 0,1 1 0,-1 0 0,0-1 0,1 1 0,-1 0-1,0-1 1,1 1 0,-1 0 0,0-1 0,0 1 0,1-1 0,-1 1 0,0-1 0,0 1-1,0-1 1,1 1 0,-1-1 0,0 1 0,0-1 0,0 1 0,0-1 0,0 0 0,0-17 410,0 16-362,-2-30 292,-1 0 0,-2 0 1,-12-43-1,5 22-386,6 30-25,-29-168-132,35 186-296,-1 0 1,1-1-1,0 1 1,0 0 0,1 0-1,-1-1 1,1 1-1,2-7 1,4-3-999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BF136-A7A3-421E-B1CD-53222CD2211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30B5D-8DB2-4C05-8D74-6A2F8EC8D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1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cd8c918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cd8c918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15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50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20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45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66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451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895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79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57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35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52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0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944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30B5D-8DB2-4C05-8D74-6A2F8EC8D1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70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6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90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336669A-DBEC-F5CA-9922-63219E0B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>
            <a:extLst>
              <a:ext uri="{FF2B5EF4-FFF2-40B4-BE49-F238E27FC236}">
                <a16:creationId xmlns:a16="http://schemas.microsoft.com/office/drawing/2014/main" id="{A22973FE-43C4-9D8A-2219-A23E156F6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>
            <a:extLst>
              <a:ext uri="{FF2B5EF4-FFF2-40B4-BE49-F238E27FC236}">
                <a16:creationId xmlns:a16="http://schemas.microsoft.com/office/drawing/2014/main" id="{94FE2407-83C1-397C-4ACA-F5D45A41F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>
            <a:extLst>
              <a:ext uri="{FF2B5EF4-FFF2-40B4-BE49-F238E27FC236}">
                <a16:creationId xmlns:a16="http://schemas.microsoft.com/office/drawing/2014/main" id="{A0B4FAC6-6101-1B45-8271-36788C4CF4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27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74A2C7-19EB-F0ED-81A2-97650565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>
            <a:extLst>
              <a:ext uri="{FF2B5EF4-FFF2-40B4-BE49-F238E27FC236}">
                <a16:creationId xmlns:a16="http://schemas.microsoft.com/office/drawing/2014/main" id="{23357969-3106-895C-0E1C-0DC619357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>
            <a:extLst>
              <a:ext uri="{FF2B5EF4-FFF2-40B4-BE49-F238E27FC236}">
                <a16:creationId xmlns:a16="http://schemas.microsoft.com/office/drawing/2014/main" id="{92C12515-00AF-0ECD-DC5F-510EC970B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>
            <a:extLst>
              <a:ext uri="{FF2B5EF4-FFF2-40B4-BE49-F238E27FC236}">
                <a16:creationId xmlns:a16="http://schemas.microsoft.com/office/drawing/2014/main" id="{BCE80597-2A69-7406-F606-6A9B701FF7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573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94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38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49543B-837A-3EF0-BD94-136DFA41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>
            <a:extLst>
              <a:ext uri="{FF2B5EF4-FFF2-40B4-BE49-F238E27FC236}">
                <a16:creationId xmlns:a16="http://schemas.microsoft.com/office/drawing/2014/main" id="{B9AA6842-7E7B-62A0-F37B-5C6A642E51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>
            <a:extLst>
              <a:ext uri="{FF2B5EF4-FFF2-40B4-BE49-F238E27FC236}">
                <a16:creationId xmlns:a16="http://schemas.microsoft.com/office/drawing/2014/main" id="{F97732C7-D90C-2195-8A24-CE12E57F7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>
            <a:extLst>
              <a:ext uri="{FF2B5EF4-FFF2-40B4-BE49-F238E27FC236}">
                <a16:creationId xmlns:a16="http://schemas.microsoft.com/office/drawing/2014/main" id="{C00395D6-2531-4E37-0424-ACF540BF4E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49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6df64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3d16df64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3d16df649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90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848E-E855-9A0B-5F8B-A926C01B8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7845B-284C-6CC7-E790-CD1B64570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203CF-14D8-BC51-6455-899CD6C9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0D415-F27E-D2B0-CAA0-28BBB773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C920-72DC-69C4-D1E3-FEE373BF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3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3924-2243-BABF-A7B7-7F320279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19405-4CE3-2600-C5CE-56678AC90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BBA04-402A-B9D7-230F-B6933013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BB361-8F67-BF18-3D50-8CF5D598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7DF00-7E8B-A53F-D5DB-B9CE7104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C065E-5A93-118F-5DAE-6646595B7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8E8F4-FBF1-0763-D061-DDB82AB64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2788D-3B6E-0BC0-E1A7-7B0D4C90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04EB3-A510-C092-B333-52010D15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E16C-F3C5-B819-68F5-C77E8452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75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82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6642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LKASEMI">
  <p:cSld name="ULKASEMI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39499" y="556312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62F"/>
              </a:buClr>
              <a:buSzPts val="2800"/>
              <a:buFont typeface="Verdana"/>
              <a:buNone/>
              <a:defRPr sz="2100" b="0">
                <a:solidFill>
                  <a:srgbClr val="DD462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Verdana"/>
              <a:buNone/>
              <a:defRPr sz="9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685800" lvl="1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9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028700" lvl="2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9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71600" lvl="3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9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714500" lvl="4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9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057400" lvl="5" indent="-257175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171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4648200" y="653465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59368" y="6523306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7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59A0-476A-6145-D3E8-3C456524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956D-10A4-0702-A764-7F5312820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4F356-AC94-7AF4-6C08-75D82EA5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E5389-B868-8CD6-CB58-0E1956F7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DD6B2-D81A-61AF-2D90-D64CBB93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B071-B39D-801E-7DAD-90F8A792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70DD4-0CC6-9EA3-1735-807F0799E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86D41-9C64-01DF-040A-D7D76744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9927C-8385-2113-E057-C40979F5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66E7E-2D51-108A-0362-AC9502F3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022-C7E0-38A0-4F03-879AD83D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E386-9A38-F853-F898-D39FC4202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F223E-622C-3EFB-C8E2-64D35B59D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B065-FE8A-B5A5-72F4-C1944103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6CEF-185E-F614-5F7F-DBFB79A0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5C8E1-7D16-D9FF-ACC9-73ABAF66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1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EFEC-BF06-07A1-F234-5331716B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7E684-727F-F0B5-8C84-16965137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AB6BF-8F13-F169-B318-285CFC1A2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A4B20-8A59-26F8-4FDF-E8339E098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CBF0-0798-E4EF-7015-B82E0DF57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8F111-0BC6-0D16-7C95-C88C4909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EF1FE-14B3-A83A-65C2-BDB0E225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B7D78-AC59-C144-4E6E-3AE07A75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ECEA-8B73-7090-AD55-7DAF82F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D251D-8D65-CBEE-2C82-A509F377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6957-E151-AFCC-3DAC-5080EB0B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C83A-9555-CCD1-72C0-0E41272A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E3DEE-28F7-7664-E313-E1B6042A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71C11-BFEA-7695-8289-FACAC337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B5826-68CA-8D17-226E-4F153BAD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0832-CCC5-1F6B-C5EE-F47ACC4D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993C-09EE-0798-AE14-AF34AFD1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68E14-5331-47E4-14CA-DA353CEBE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9614C-6477-79B2-BC29-9E66E13A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BEBFA-7F82-81F8-673C-62FD1FD5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F2B52-0FC5-AA10-62B9-48DE74F5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9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0697-706E-8A39-EC84-A55ADBA6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228E1-F6CD-5C72-C885-BC29B4BAC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68B00-0E60-7E1C-88EE-C9EBE626F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5AF59-2C49-7BF6-854B-30778CBB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56A0F-FF75-9555-A6F1-2178A631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9193C-9CA1-A3A8-D0A3-BCF6F0F1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768C0-0EB5-1A73-DAE8-F014567F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A4FE6-0E9D-CA74-81B9-718D5F7D0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431F-C564-B194-6A35-87D153DA6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7EBE77-0D65-407F-9452-08061DAE8541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AF1-FDF4-70AE-B6A4-1351474F1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71CAB-6977-B651-645A-E65C600F5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CDEB9B-B618-43C2-B7A5-A4A11B1EB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kasemi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kasemi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kasemi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4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25.pn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7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image" Target="../media/image28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.xml"/><Relationship Id="rId11" Type="http://schemas.openxmlformats.org/officeDocument/2006/relationships/image" Target="../media/image43.png"/><Relationship Id="rId24" Type="http://schemas.openxmlformats.org/officeDocument/2006/relationships/customXml" Target="../ink/ink13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customXml" Target="../ink/ink6.xml"/><Relationship Id="rId19" Type="http://schemas.openxmlformats.org/officeDocument/2006/relationships/image" Target="../media/image47.png"/><Relationship Id="rId4" Type="http://schemas.openxmlformats.org/officeDocument/2006/relationships/customXml" Target="../ink/ink3.xml"/><Relationship Id="rId9" Type="http://schemas.openxmlformats.org/officeDocument/2006/relationships/image" Target="../media/image42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640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54.png"/><Relationship Id="rId21" Type="http://schemas.openxmlformats.org/officeDocument/2006/relationships/image" Target="../media/image55.png"/><Relationship Id="rId7" Type="http://schemas.openxmlformats.org/officeDocument/2006/relationships/image" Target="../media/image610.png"/><Relationship Id="rId12" Type="http://schemas.openxmlformats.org/officeDocument/2006/relationships/customXml" Target="../ink/ink19.xml"/><Relationship Id="rId17" Type="http://schemas.openxmlformats.org/officeDocument/2006/relationships/image" Target="../media/image660.png"/><Relationship Id="rId25" Type="http://schemas.openxmlformats.org/officeDocument/2006/relationships/image" Target="../media/image70.png"/><Relationship Id="rId2" Type="http://schemas.openxmlformats.org/officeDocument/2006/relationships/image" Target="../media/image53.pn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6.xml"/><Relationship Id="rId11" Type="http://schemas.openxmlformats.org/officeDocument/2006/relationships/image" Target="../media/image630.png"/><Relationship Id="rId24" Type="http://schemas.openxmlformats.org/officeDocument/2006/relationships/customXml" Target="../ink/ink25.xml"/><Relationship Id="rId5" Type="http://schemas.openxmlformats.org/officeDocument/2006/relationships/image" Target="../media/image600.png"/><Relationship Id="rId15" Type="http://schemas.openxmlformats.org/officeDocument/2006/relationships/image" Target="../media/image650.png"/><Relationship Id="rId23" Type="http://schemas.openxmlformats.org/officeDocument/2006/relationships/image" Target="../media/image69.png"/><Relationship Id="rId28" Type="http://schemas.openxmlformats.org/officeDocument/2006/relationships/customXml" Target="../ink/ink27.xml"/><Relationship Id="rId10" Type="http://schemas.openxmlformats.org/officeDocument/2006/relationships/customXml" Target="../ink/ink18.xml"/><Relationship Id="rId19" Type="http://schemas.openxmlformats.org/officeDocument/2006/relationships/image" Target="../media/image67.png"/><Relationship Id="rId31" Type="http://schemas.openxmlformats.org/officeDocument/2006/relationships/image" Target="../media/image73.png"/><Relationship Id="rId4" Type="http://schemas.openxmlformats.org/officeDocument/2006/relationships/customXml" Target="../ink/ink15.xml"/><Relationship Id="rId9" Type="http://schemas.openxmlformats.org/officeDocument/2006/relationships/image" Target="../media/image620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56.png"/><Relationship Id="rId30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78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54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openxmlformats.org/officeDocument/2006/relationships/customXml" Target="../ink/ink33.xml"/><Relationship Id="rId17" Type="http://schemas.openxmlformats.org/officeDocument/2006/relationships/image" Target="../media/image80.png"/><Relationship Id="rId25" Type="http://schemas.openxmlformats.org/officeDocument/2006/relationships/image" Target="../media/image84.png"/><Relationship Id="rId2" Type="http://schemas.openxmlformats.org/officeDocument/2006/relationships/image" Target="../media/image53.png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0.xml"/><Relationship Id="rId11" Type="http://schemas.openxmlformats.org/officeDocument/2006/relationships/image" Target="../media/image77.png"/><Relationship Id="rId24" Type="http://schemas.openxmlformats.org/officeDocument/2006/relationships/customXml" Target="../ink/ink39.xml"/><Relationship Id="rId5" Type="http://schemas.openxmlformats.org/officeDocument/2006/relationships/image" Target="../media/image74.png"/><Relationship Id="rId15" Type="http://schemas.openxmlformats.org/officeDocument/2006/relationships/image" Target="../media/image58.png"/><Relationship Id="rId23" Type="http://schemas.openxmlformats.org/officeDocument/2006/relationships/image" Target="../media/image83.png"/><Relationship Id="rId10" Type="http://schemas.openxmlformats.org/officeDocument/2006/relationships/customXml" Target="../ink/ink32.xml"/><Relationship Id="rId19" Type="http://schemas.openxmlformats.org/officeDocument/2006/relationships/image" Target="../media/image81.png"/><Relationship Id="rId4" Type="http://schemas.openxmlformats.org/officeDocument/2006/relationships/customXml" Target="../ink/ink29.xml"/><Relationship Id="rId9" Type="http://schemas.openxmlformats.org/officeDocument/2006/relationships/image" Target="../media/image57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76.png"/><Relationship Id="rId7" Type="http://schemas.openxmlformats.org/officeDocument/2006/relationships/image" Target="../media/image9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2.xml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customXml" Target="../ink/ink44.xml"/><Relationship Id="rId4" Type="http://schemas.openxmlformats.org/officeDocument/2006/relationships/customXml" Target="../ink/ink41.xml"/><Relationship Id="rId9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customXml" Target="../ink/ink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18.png"/><Relationship Id="rId18" Type="http://schemas.openxmlformats.org/officeDocument/2006/relationships/customXml" Target="../ink/ink53.xml"/><Relationship Id="rId3" Type="http://schemas.openxmlformats.org/officeDocument/2006/relationships/image" Target="../media/image89.png"/><Relationship Id="rId21" Type="http://schemas.openxmlformats.org/officeDocument/2006/relationships/image" Target="../media/image220.png"/><Relationship Id="rId7" Type="http://schemas.openxmlformats.org/officeDocument/2006/relationships/image" Target="../media/image150.png"/><Relationship Id="rId12" Type="http://schemas.openxmlformats.org/officeDocument/2006/relationships/customXml" Target="../ink/ink50.xml"/><Relationship Id="rId17" Type="http://schemas.openxmlformats.org/officeDocument/2006/relationships/image" Target="../media/image20.png"/><Relationship Id="rId2" Type="http://schemas.openxmlformats.org/officeDocument/2006/relationships/image" Target="../media/image88.jpg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7.xml"/><Relationship Id="rId11" Type="http://schemas.openxmlformats.org/officeDocument/2006/relationships/image" Target="../media/image170.png"/><Relationship Id="rId5" Type="http://schemas.openxmlformats.org/officeDocument/2006/relationships/image" Target="../media/image140.png"/><Relationship Id="rId15" Type="http://schemas.openxmlformats.org/officeDocument/2006/relationships/image" Target="../media/image190.png"/><Relationship Id="rId10" Type="http://schemas.openxmlformats.org/officeDocument/2006/relationships/customXml" Target="../ink/ink49.xml"/><Relationship Id="rId19" Type="http://schemas.openxmlformats.org/officeDocument/2006/relationships/image" Target="../media/image210.png"/><Relationship Id="rId4" Type="http://schemas.openxmlformats.org/officeDocument/2006/relationships/customXml" Target="../ink/ink46.xml"/><Relationship Id="rId9" Type="http://schemas.openxmlformats.org/officeDocument/2006/relationships/image" Target="../media/image160.png"/><Relationship Id="rId14" Type="http://schemas.openxmlformats.org/officeDocument/2006/relationships/customXml" Target="../ink/ink5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270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0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customXml" Target="../ink/ink58.xml"/><Relationship Id="rId14" Type="http://schemas.openxmlformats.org/officeDocument/2006/relationships/image" Target="../media/image2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330.png"/><Relationship Id="rId2" Type="http://schemas.openxmlformats.org/officeDocument/2006/relationships/image" Target="../media/image88.jpg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0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customXml" Target="../ink/ink64.xml"/><Relationship Id="rId14" Type="http://schemas.openxmlformats.org/officeDocument/2006/relationships/image" Target="../media/image3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insa-toulouse.fr/file.php/60/content/rfc_oscillators.html" TargetMode="External"/><Relationship Id="rId2" Type="http://schemas.openxmlformats.org/officeDocument/2006/relationships/hyperlink" Target="https://doi.org/10.3390/HMAM2-14157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ptel.ac.in/courses/10810618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16AED-9AF3-E878-CA51-931DC6051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0" y="809898"/>
            <a:ext cx="10375219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of a Phase Locked Loop (PLL) Circuit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8CCC2-2EE6-23CB-CE3F-E82027677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Shirazush Salekin Chowdhury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PhD Student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Bradley Department of Electrical and Computer Engineering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Virginia Tech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0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90600"/>
            <a:ext cx="5691376" cy="764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BLOCK DIAGRAM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10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6261" y="1943277"/>
            <a:ext cx="8216775" cy="492668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71883-BFFE-1ED9-CA4D-60D4CE819A1D}"/>
              </a:ext>
            </a:extLst>
          </p:cNvPr>
          <p:cNvSpPr/>
          <p:nvPr/>
        </p:nvSpPr>
        <p:spPr>
          <a:xfrm>
            <a:off x="5519432" y="3108656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3200" b="1" kern="0" dirty="0">
                <a:solidFill>
                  <a:srgbClr val="000000"/>
                </a:solidFill>
                <a:latin typeface="Arial"/>
                <a:sym typeface="Arial"/>
              </a:rPr>
              <a:t>PLL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6C8DB-4585-C667-EF61-CB1F022B5801}"/>
              </a:ext>
            </a:extLst>
          </p:cNvPr>
          <p:cNvSpPr/>
          <p:nvPr/>
        </p:nvSpPr>
        <p:spPr>
          <a:xfrm>
            <a:off x="7790765" y="3100970"/>
            <a:ext cx="1834997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Arial"/>
                <a:sym typeface="Arial"/>
              </a:rPr>
              <a:t>Output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BD62FA3-0F8A-A316-3AD7-7409705AF69E}"/>
              </a:ext>
            </a:extLst>
          </p:cNvPr>
          <p:cNvCxnSpPr>
            <a:cxnSpLocks/>
          </p:cNvCxnSpPr>
          <p:nvPr/>
        </p:nvCxnSpPr>
        <p:spPr>
          <a:xfrm flipV="1">
            <a:off x="4461440" y="3488781"/>
            <a:ext cx="1057992" cy="3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3DA7D-75D7-5D29-5907-5DE8E4624FD3}"/>
              </a:ext>
            </a:extLst>
          </p:cNvPr>
          <p:cNvSpPr/>
          <p:nvPr/>
        </p:nvSpPr>
        <p:spPr>
          <a:xfrm>
            <a:off x="2626446" y="3100970"/>
            <a:ext cx="1834997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Arial"/>
                <a:sym typeface="Arial"/>
              </a:rPr>
              <a:t>Input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9699C1-FDE9-3C3D-CEB1-EDA9FBECBB86}"/>
              </a:ext>
            </a:extLst>
          </p:cNvPr>
          <p:cNvCxnSpPr>
            <a:cxnSpLocks/>
          </p:cNvCxnSpPr>
          <p:nvPr/>
        </p:nvCxnSpPr>
        <p:spPr>
          <a:xfrm flipV="1">
            <a:off x="6732770" y="3488781"/>
            <a:ext cx="1057992" cy="3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44E2BF-C8F4-F1E1-3155-9DA5C02C252A}"/>
              </a:ext>
            </a:extLst>
          </p:cNvPr>
          <p:cNvCxnSpPr>
            <a:cxnSpLocks/>
          </p:cNvCxnSpPr>
          <p:nvPr/>
        </p:nvCxnSpPr>
        <p:spPr>
          <a:xfrm>
            <a:off x="7239745" y="3495924"/>
            <a:ext cx="0" cy="129697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94F9C-FF0E-B14A-397E-608B9FC7C211}"/>
              </a:ext>
            </a:extLst>
          </p:cNvPr>
          <p:cNvCxnSpPr>
            <a:cxnSpLocks/>
          </p:cNvCxnSpPr>
          <p:nvPr/>
        </p:nvCxnSpPr>
        <p:spPr>
          <a:xfrm flipH="1">
            <a:off x="4952250" y="4792894"/>
            <a:ext cx="2287501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DD1042-329D-280A-2D40-7F8AD34116A2}"/>
              </a:ext>
            </a:extLst>
          </p:cNvPr>
          <p:cNvCxnSpPr>
            <a:cxnSpLocks/>
          </p:cNvCxnSpPr>
          <p:nvPr/>
        </p:nvCxnSpPr>
        <p:spPr>
          <a:xfrm flipV="1">
            <a:off x="4965322" y="3734234"/>
            <a:ext cx="0" cy="1058663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B59313-BAE9-F2D2-076B-49A619B06EF3}"/>
              </a:ext>
            </a:extLst>
          </p:cNvPr>
          <p:cNvCxnSpPr>
            <a:cxnSpLocks/>
          </p:cNvCxnSpPr>
          <p:nvPr/>
        </p:nvCxnSpPr>
        <p:spPr>
          <a:xfrm>
            <a:off x="4952247" y="3734231"/>
            <a:ext cx="567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8BE71F7-3649-36C3-2F0B-A04BC16A14CE}"/>
              </a:ext>
            </a:extLst>
          </p:cNvPr>
          <p:cNvSpPr/>
          <p:nvPr/>
        </p:nvSpPr>
        <p:spPr>
          <a:xfrm>
            <a:off x="2877101" y="3953595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REF 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2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 MHz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1A9984-CA37-7733-22E1-EBE64508EDAA}"/>
              </a:ext>
            </a:extLst>
          </p:cNvPr>
          <p:cNvSpPr/>
          <p:nvPr/>
        </p:nvSpPr>
        <p:spPr>
          <a:xfrm>
            <a:off x="7917360" y="3951885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OUT 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2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 MHz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E1C354-3A92-B88B-553F-FE09FF5C37E3}"/>
              </a:ext>
            </a:extLst>
          </p:cNvPr>
          <p:cNvSpPr/>
          <p:nvPr/>
        </p:nvSpPr>
        <p:spPr>
          <a:xfrm>
            <a:off x="5068050" y="4039831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FB 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= F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OUT 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2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2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200" b="1" kern="0" dirty="0">
                <a:solidFill>
                  <a:srgbClr val="FFFFFF"/>
                </a:solidFill>
                <a:latin typeface="Arial"/>
                <a:sym typeface="Arial"/>
              </a:rPr>
              <a:t> MHz</a:t>
            </a:r>
          </a:p>
        </p:txBody>
      </p:sp>
    </p:spTree>
    <p:extLst>
      <p:ext uri="{BB962C8B-B14F-4D97-AF65-F5344CB8AC3E}">
        <p14:creationId xmlns:p14="http://schemas.microsoft.com/office/powerpoint/2010/main" val="2870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4" y="762000"/>
            <a:ext cx="5919976" cy="99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BLOCK DIAGRAM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11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6261" y="1943277"/>
            <a:ext cx="8216775" cy="492668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71883-BFFE-1ED9-CA4D-60D4CE819A1D}"/>
              </a:ext>
            </a:extLst>
          </p:cNvPr>
          <p:cNvSpPr/>
          <p:nvPr/>
        </p:nvSpPr>
        <p:spPr>
          <a:xfrm>
            <a:off x="5509968" y="3149252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  <a:sym typeface="Arial"/>
              </a:rPr>
              <a:t>PLL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6C8DB-4585-C667-EF61-CB1F022B5801}"/>
              </a:ext>
            </a:extLst>
          </p:cNvPr>
          <p:cNvSpPr/>
          <p:nvPr/>
        </p:nvSpPr>
        <p:spPr>
          <a:xfrm>
            <a:off x="7781301" y="3141566"/>
            <a:ext cx="1834997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"/>
                <a:sym typeface="Arial"/>
              </a:rPr>
              <a:t>Output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BD62FA3-0F8A-A316-3AD7-7409705AF69E}"/>
              </a:ext>
            </a:extLst>
          </p:cNvPr>
          <p:cNvCxnSpPr>
            <a:cxnSpLocks/>
          </p:cNvCxnSpPr>
          <p:nvPr/>
        </p:nvCxnSpPr>
        <p:spPr>
          <a:xfrm flipV="1">
            <a:off x="4451976" y="3529377"/>
            <a:ext cx="1057992" cy="3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3DA7D-75D7-5D29-5907-5DE8E4624FD3}"/>
              </a:ext>
            </a:extLst>
          </p:cNvPr>
          <p:cNvSpPr/>
          <p:nvPr/>
        </p:nvSpPr>
        <p:spPr>
          <a:xfrm>
            <a:off x="2616982" y="3141566"/>
            <a:ext cx="1834997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"/>
                <a:sym typeface="Arial"/>
              </a:rPr>
              <a:t>Input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9699C1-FDE9-3C3D-CEB1-EDA9FBECBB86}"/>
              </a:ext>
            </a:extLst>
          </p:cNvPr>
          <p:cNvCxnSpPr>
            <a:cxnSpLocks/>
          </p:cNvCxnSpPr>
          <p:nvPr/>
        </p:nvCxnSpPr>
        <p:spPr>
          <a:xfrm flipV="1">
            <a:off x="6723306" y="3529377"/>
            <a:ext cx="1057992" cy="3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44E2BF-C8F4-F1E1-3155-9DA5C02C252A}"/>
              </a:ext>
            </a:extLst>
          </p:cNvPr>
          <p:cNvCxnSpPr>
            <a:cxnSpLocks/>
          </p:cNvCxnSpPr>
          <p:nvPr/>
        </p:nvCxnSpPr>
        <p:spPr>
          <a:xfrm>
            <a:off x="7230281" y="3536523"/>
            <a:ext cx="2" cy="151260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DD1042-329D-280A-2D40-7F8AD34116A2}"/>
              </a:ext>
            </a:extLst>
          </p:cNvPr>
          <p:cNvCxnSpPr>
            <a:cxnSpLocks/>
          </p:cNvCxnSpPr>
          <p:nvPr/>
        </p:nvCxnSpPr>
        <p:spPr>
          <a:xfrm flipV="1">
            <a:off x="4955858" y="3774826"/>
            <a:ext cx="0" cy="1287356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B59313-BAE9-F2D2-076B-49A619B06EF3}"/>
              </a:ext>
            </a:extLst>
          </p:cNvPr>
          <p:cNvCxnSpPr>
            <a:cxnSpLocks/>
          </p:cNvCxnSpPr>
          <p:nvPr/>
        </p:nvCxnSpPr>
        <p:spPr>
          <a:xfrm>
            <a:off x="4942783" y="3774827"/>
            <a:ext cx="567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8BE71F7-3649-36C3-2F0B-A04BC16A14CE}"/>
              </a:ext>
            </a:extLst>
          </p:cNvPr>
          <p:cNvSpPr/>
          <p:nvPr/>
        </p:nvSpPr>
        <p:spPr>
          <a:xfrm>
            <a:off x="2867637" y="3994191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REF 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1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MHz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1A9984-CA37-7733-22E1-EBE64508EDAA}"/>
              </a:ext>
            </a:extLst>
          </p:cNvPr>
          <p:cNvSpPr/>
          <p:nvPr/>
        </p:nvSpPr>
        <p:spPr>
          <a:xfrm>
            <a:off x="7907896" y="3992481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OUT 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1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x N MHz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E1C354-3A92-B88B-553F-FE09FF5C37E3}"/>
              </a:ext>
            </a:extLst>
          </p:cNvPr>
          <p:cNvSpPr/>
          <p:nvPr/>
        </p:nvSpPr>
        <p:spPr>
          <a:xfrm>
            <a:off x="5058586" y="4080427"/>
            <a:ext cx="1387791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FB 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= </a:t>
            </a:r>
            <a:r>
              <a:rPr lang="el-GR" sz="1100" b="1" kern="0" dirty="0">
                <a:solidFill>
                  <a:srgbClr val="FFFFFF"/>
                </a:solidFill>
                <a:latin typeface="Arial"/>
                <a:sym typeface="Arial"/>
              </a:rPr>
              <a:t>ω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0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/N MHz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96E321-7686-EE32-21C9-0BE09370BA7C}"/>
              </a:ext>
            </a:extLst>
          </p:cNvPr>
          <p:cNvSpPr/>
          <p:nvPr/>
        </p:nvSpPr>
        <p:spPr>
          <a:xfrm>
            <a:off x="5486400" y="4648200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Frequency Divider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÷ 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9C45BE-6C83-45DA-C308-69DBA0FF9B75}"/>
              </a:ext>
            </a:extLst>
          </p:cNvPr>
          <p:cNvCxnSpPr>
            <a:cxnSpLocks/>
          </p:cNvCxnSpPr>
          <p:nvPr/>
        </p:nvCxnSpPr>
        <p:spPr>
          <a:xfrm>
            <a:off x="6699742" y="5049129"/>
            <a:ext cx="55256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9151C6-8429-A85C-5A97-0C43356186ED}"/>
              </a:ext>
            </a:extLst>
          </p:cNvPr>
          <p:cNvCxnSpPr>
            <a:cxnSpLocks/>
          </p:cNvCxnSpPr>
          <p:nvPr/>
        </p:nvCxnSpPr>
        <p:spPr>
          <a:xfrm>
            <a:off x="4933839" y="5049129"/>
            <a:ext cx="55256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1039554"/>
            <a:ext cx="5615176" cy="7150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BLOCK DIAGRAM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12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6261" y="1943277"/>
            <a:ext cx="8216775" cy="492668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90C35-6B2E-88BE-2436-118664225F01}"/>
              </a:ext>
            </a:extLst>
          </p:cNvPr>
          <p:cNvSpPr/>
          <p:nvPr/>
        </p:nvSpPr>
        <p:spPr>
          <a:xfrm>
            <a:off x="3787751" y="2584061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Phase Detector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(PD)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F2D79-A9AB-73D7-65F6-13892AF8C2B7}"/>
              </a:ext>
            </a:extLst>
          </p:cNvPr>
          <p:cNvSpPr/>
          <p:nvPr/>
        </p:nvSpPr>
        <p:spPr>
          <a:xfrm>
            <a:off x="7144025" y="2591744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Voltage Controlled Oscillator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(VCO)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71883-BFFE-1ED9-CA4D-60D4CE819A1D}"/>
              </a:ext>
            </a:extLst>
          </p:cNvPr>
          <p:cNvSpPr/>
          <p:nvPr/>
        </p:nvSpPr>
        <p:spPr>
          <a:xfrm>
            <a:off x="5461535" y="2584061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Low Pass Filter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(LPF)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6C8DB-4585-C667-EF61-CB1F022B5801}"/>
              </a:ext>
            </a:extLst>
          </p:cNvPr>
          <p:cNvSpPr/>
          <p:nvPr/>
        </p:nvSpPr>
        <p:spPr>
          <a:xfrm>
            <a:off x="9361228" y="2765225"/>
            <a:ext cx="697172" cy="452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Output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230ACF-C6A7-F5FF-D3BB-06CE0EA3D183}"/>
              </a:ext>
            </a:extLst>
          </p:cNvPr>
          <p:cNvSpPr/>
          <p:nvPr/>
        </p:nvSpPr>
        <p:spPr>
          <a:xfrm>
            <a:off x="2348249" y="2584061"/>
            <a:ext cx="540690" cy="399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Input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AC60A5-0194-5551-6642-CC92AD33C8B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01093" y="2984993"/>
            <a:ext cx="4691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97B9B3-63B1-02F9-9978-0A9CD823934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674876" y="2984990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C2E0FD-4148-4A00-92AD-EA4FAC1751F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888940" y="2783747"/>
            <a:ext cx="8946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BD62FA3-0F8A-A316-3AD7-7409705AF69E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8357364" y="2991297"/>
            <a:ext cx="1003865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16A26-08F5-4827-9101-B46340D24FCB}"/>
              </a:ext>
            </a:extLst>
          </p:cNvPr>
          <p:cNvCxnSpPr>
            <a:cxnSpLocks/>
          </p:cNvCxnSpPr>
          <p:nvPr/>
        </p:nvCxnSpPr>
        <p:spPr>
          <a:xfrm>
            <a:off x="8612752" y="2992673"/>
            <a:ext cx="0" cy="129697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B90091-0FFB-4687-B506-607FEDE46642}"/>
              </a:ext>
            </a:extLst>
          </p:cNvPr>
          <p:cNvCxnSpPr>
            <a:cxnSpLocks/>
          </p:cNvCxnSpPr>
          <p:nvPr/>
        </p:nvCxnSpPr>
        <p:spPr>
          <a:xfrm flipH="1">
            <a:off x="3462592" y="4289642"/>
            <a:ext cx="5150162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850102-77A1-43E4-9933-8D96673CC482}"/>
              </a:ext>
            </a:extLst>
          </p:cNvPr>
          <p:cNvCxnSpPr>
            <a:cxnSpLocks/>
          </p:cNvCxnSpPr>
          <p:nvPr/>
        </p:nvCxnSpPr>
        <p:spPr>
          <a:xfrm>
            <a:off x="3512529" y="42896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29101C-1608-4A40-8D76-8113A1B76A94}"/>
              </a:ext>
            </a:extLst>
          </p:cNvPr>
          <p:cNvCxnSpPr>
            <a:cxnSpLocks/>
          </p:cNvCxnSpPr>
          <p:nvPr/>
        </p:nvCxnSpPr>
        <p:spPr>
          <a:xfrm>
            <a:off x="3512529" y="42896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021F71-8DA8-4584-B5DF-91C9F76A87F0}"/>
              </a:ext>
            </a:extLst>
          </p:cNvPr>
          <p:cNvCxnSpPr>
            <a:cxnSpLocks/>
          </p:cNvCxnSpPr>
          <p:nvPr/>
        </p:nvCxnSpPr>
        <p:spPr>
          <a:xfrm flipV="1">
            <a:off x="3475667" y="3230983"/>
            <a:ext cx="0" cy="1058663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1D303-E60A-4AA1-AD93-AB2DF18EE135}"/>
              </a:ext>
            </a:extLst>
          </p:cNvPr>
          <p:cNvCxnSpPr>
            <a:cxnSpLocks/>
          </p:cNvCxnSpPr>
          <p:nvPr/>
        </p:nvCxnSpPr>
        <p:spPr>
          <a:xfrm flipV="1">
            <a:off x="3462592" y="3230982"/>
            <a:ext cx="3251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041954-F717-A89F-6D9C-DB96546E32DE}"/>
              </a:ext>
            </a:extLst>
          </p:cNvPr>
          <p:cNvSpPr txBox="1"/>
          <p:nvPr/>
        </p:nvSpPr>
        <p:spPr>
          <a:xfrm>
            <a:off x="3058162" y="2432962"/>
            <a:ext cx="61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DEB2-E617-11D1-C345-5DF0D7F4A171}"/>
              </a:ext>
            </a:extLst>
          </p:cNvPr>
          <p:cNvSpPr txBox="1"/>
          <p:nvPr/>
        </p:nvSpPr>
        <p:spPr>
          <a:xfrm>
            <a:off x="8696497" y="2591744"/>
            <a:ext cx="752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6D6F-C98D-D68A-3A58-0EA869C11FB3}"/>
              </a:ext>
            </a:extLst>
          </p:cNvPr>
          <p:cNvSpPr txBox="1"/>
          <p:nvPr/>
        </p:nvSpPr>
        <p:spPr>
          <a:xfrm>
            <a:off x="5010151" y="2606087"/>
            <a:ext cx="92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4EE23-4DED-75DE-7570-F6FD98B45F7A}"/>
              </a:ext>
            </a:extLst>
          </p:cNvPr>
          <p:cNvSpPr txBox="1"/>
          <p:nvPr/>
        </p:nvSpPr>
        <p:spPr>
          <a:xfrm>
            <a:off x="6709831" y="2623223"/>
            <a:ext cx="859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8438F-50A8-4193-B1F9-B8B7A943DF24}"/>
              </a:ext>
            </a:extLst>
          </p:cNvPr>
          <p:cNvSpPr txBox="1"/>
          <p:nvPr/>
        </p:nvSpPr>
        <p:spPr>
          <a:xfrm>
            <a:off x="3057044" y="2750180"/>
            <a:ext cx="54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55120-440A-7BF2-2049-26DC75A44577}"/>
              </a:ext>
            </a:extLst>
          </p:cNvPr>
          <p:cNvSpPr txBox="1"/>
          <p:nvPr/>
        </p:nvSpPr>
        <p:spPr>
          <a:xfrm>
            <a:off x="8790614" y="2923304"/>
            <a:ext cx="74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319AE-1AE3-792A-98A6-B65932D0849E}"/>
              </a:ext>
            </a:extLst>
          </p:cNvPr>
          <p:cNvSpPr txBox="1"/>
          <p:nvPr/>
        </p:nvSpPr>
        <p:spPr>
          <a:xfrm>
            <a:off x="5007998" y="2912414"/>
            <a:ext cx="852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8CAB8-27AC-D177-4DD0-52FA2CF531AB}"/>
              </a:ext>
            </a:extLst>
          </p:cNvPr>
          <p:cNvSpPr txBox="1"/>
          <p:nvPr/>
        </p:nvSpPr>
        <p:spPr>
          <a:xfrm>
            <a:off x="1676400" y="5191341"/>
            <a:ext cx="4032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∝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10BFC5-D419-8D64-0417-53C77C3A2B9E}"/>
              </a:ext>
            </a:extLst>
          </p:cNvPr>
          <p:cNvSpPr txBox="1"/>
          <p:nvPr/>
        </p:nvSpPr>
        <p:spPr>
          <a:xfrm>
            <a:off x="1735609" y="4603327"/>
            <a:ext cx="4922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A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t);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cos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t);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 </a:t>
            </a:r>
          </a:p>
          <a:p>
            <a:pPr defTabSz="685800">
              <a:buClr>
                <a:srgbClr val="000000"/>
              </a:buClr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D91AE-56A9-C584-CF46-EEC604F6A42C}"/>
              </a:ext>
            </a:extLst>
          </p:cNvPr>
          <p:cNvSpPr txBox="1"/>
          <p:nvPr/>
        </p:nvSpPr>
        <p:spPr>
          <a:xfrm>
            <a:off x="5860375" y="4603329"/>
            <a:ext cx="492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   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(Low f components)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A5D31F-E2BE-0996-217D-080DEE71E00D}"/>
              </a:ext>
            </a:extLst>
          </p:cNvPr>
          <p:cNvGrpSpPr/>
          <p:nvPr/>
        </p:nvGrpSpPr>
        <p:grpSpPr>
          <a:xfrm>
            <a:off x="6536815" y="4826946"/>
            <a:ext cx="1254889" cy="479379"/>
            <a:chOff x="6996113" y="5121339"/>
            <a:chExt cx="1528762" cy="6391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CBE2262-70BB-AF0B-4131-62B31EA68072}"/>
                </a:ext>
              </a:extLst>
            </p:cNvPr>
            <p:cNvCxnSpPr/>
            <p:nvPr/>
          </p:nvCxnSpPr>
          <p:spPr>
            <a:xfrm>
              <a:off x="6996113" y="5426036"/>
              <a:ext cx="15287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98518B-AAE3-6878-F87B-BDF7D3CE1930}"/>
                </a:ext>
              </a:extLst>
            </p:cNvPr>
            <p:cNvSpPr txBox="1"/>
            <p:nvPr/>
          </p:nvSpPr>
          <p:spPr>
            <a:xfrm>
              <a:off x="7349904" y="5411698"/>
              <a:ext cx="1138238" cy="34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Filtered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85C2B1-0E15-5334-3A4B-51E072B0597C}"/>
                </a:ext>
              </a:extLst>
            </p:cNvPr>
            <p:cNvSpPr txBox="1"/>
            <p:nvPr/>
          </p:nvSpPr>
          <p:spPr>
            <a:xfrm>
              <a:off x="7256844" y="5121339"/>
              <a:ext cx="1138238" cy="34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Loop Filter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F3320E9-1932-24B9-E09B-573CE91E3131}"/>
              </a:ext>
            </a:extLst>
          </p:cNvPr>
          <p:cNvSpPr txBox="1"/>
          <p:nvPr/>
        </p:nvSpPr>
        <p:spPr>
          <a:xfrm>
            <a:off x="5866101" y="4529772"/>
            <a:ext cx="492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Output of PD,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∝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FF149-2A8A-14F9-5102-C995239E2A29}"/>
              </a:ext>
            </a:extLst>
          </p:cNvPr>
          <p:cNvSpPr txBox="1"/>
          <p:nvPr/>
        </p:nvSpPr>
        <p:spPr>
          <a:xfrm>
            <a:off x="5874295" y="5222025"/>
            <a:ext cx="492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∝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1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4" grpId="0"/>
      <p:bldP spid="25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4" y="689643"/>
            <a:ext cx="7748776" cy="11750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Condition for the locked/steady state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13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6261" y="1943278"/>
            <a:ext cx="8216775" cy="452207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90C35-6B2E-88BE-2436-118664225F01}"/>
              </a:ext>
            </a:extLst>
          </p:cNvPr>
          <p:cNvSpPr/>
          <p:nvPr/>
        </p:nvSpPr>
        <p:spPr>
          <a:xfrm>
            <a:off x="3787751" y="2584061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Phase Detector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(PD)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F2D79-A9AB-73D7-65F6-13892AF8C2B7}"/>
              </a:ext>
            </a:extLst>
          </p:cNvPr>
          <p:cNvSpPr/>
          <p:nvPr/>
        </p:nvSpPr>
        <p:spPr>
          <a:xfrm>
            <a:off x="7144025" y="2591744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Voltage Controlled Oscillator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(VCO)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71883-BFFE-1ED9-CA4D-60D4CE819A1D}"/>
              </a:ext>
            </a:extLst>
          </p:cNvPr>
          <p:cNvSpPr/>
          <p:nvPr/>
        </p:nvSpPr>
        <p:spPr>
          <a:xfrm>
            <a:off x="5461535" y="2584061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Low Pass Filter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  <a:sym typeface="Arial"/>
              </a:rPr>
              <a:t>(LPF)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6C8DB-4585-C667-EF61-CB1F022B5801}"/>
              </a:ext>
            </a:extLst>
          </p:cNvPr>
          <p:cNvSpPr/>
          <p:nvPr/>
        </p:nvSpPr>
        <p:spPr>
          <a:xfrm>
            <a:off x="9415358" y="2762763"/>
            <a:ext cx="719242" cy="452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Output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230ACF-C6A7-F5FF-D3BB-06CE0EA3D183}"/>
              </a:ext>
            </a:extLst>
          </p:cNvPr>
          <p:cNvSpPr/>
          <p:nvPr/>
        </p:nvSpPr>
        <p:spPr>
          <a:xfrm>
            <a:off x="2209801" y="2584061"/>
            <a:ext cx="679139" cy="399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Input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900" b="1" kern="0" dirty="0">
                <a:solidFill>
                  <a:srgbClr val="000000"/>
                </a:solidFill>
                <a:latin typeface="Arial"/>
                <a:sym typeface="Arial"/>
              </a:rPr>
              <a:t>signal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AC60A5-0194-5551-6642-CC92AD33C8B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01093" y="2984993"/>
            <a:ext cx="4691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97B9B3-63B1-02F9-9978-0A9CD823934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674876" y="2984990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C2E0FD-4148-4A00-92AD-EA4FAC1751F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888940" y="2783747"/>
            <a:ext cx="8946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BD62FA3-0F8A-A316-3AD7-7409705AF69E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8357364" y="2988835"/>
            <a:ext cx="1057995" cy="3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16A26-08F5-4827-9101-B46340D24FCB}"/>
              </a:ext>
            </a:extLst>
          </p:cNvPr>
          <p:cNvCxnSpPr>
            <a:cxnSpLocks/>
          </p:cNvCxnSpPr>
          <p:nvPr/>
        </p:nvCxnSpPr>
        <p:spPr>
          <a:xfrm>
            <a:off x="8612752" y="2992673"/>
            <a:ext cx="0" cy="129697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B90091-0FFB-4687-B506-607FEDE46642}"/>
              </a:ext>
            </a:extLst>
          </p:cNvPr>
          <p:cNvCxnSpPr>
            <a:cxnSpLocks/>
          </p:cNvCxnSpPr>
          <p:nvPr/>
        </p:nvCxnSpPr>
        <p:spPr>
          <a:xfrm flipH="1">
            <a:off x="3462592" y="4289642"/>
            <a:ext cx="5150162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850102-77A1-43E4-9933-8D96673CC482}"/>
              </a:ext>
            </a:extLst>
          </p:cNvPr>
          <p:cNvCxnSpPr/>
          <p:nvPr/>
        </p:nvCxnSpPr>
        <p:spPr>
          <a:xfrm>
            <a:off x="3512529" y="42896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29101C-1608-4A40-8D76-8113A1B76A94}"/>
              </a:ext>
            </a:extLst>
          </p:cNvPr>
          <p:cNvCxnSpPr/>
          <p:nvPr/>
        </p:nvCxnSpPr>
        <p:spPr>
          <a:xfrm>
            <a:off x="3512529" y="42896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021F71-8DA8-4584-B5DF-91C9F76A87F0}"/>
              </a:ext>
            </a:extLst>
          </p:cNvPr>
          <p:cNvCxnSpPr>
            <a:cxnSpLocks/>
          </p:cNvCxnSpPr>
          <p:nvPr/>
        </p:nvCxnSpPr>
        <p:spPr>
          <a:xfrm flipV="1">
            <a:off x="3475667" y="3230983"/>
            <a:ext cx="0" cy="1058663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1D303-E60A-4AA1-AD93-AB2DF18EE135}"/>
              </a:ext>
            </a:extLst>
          </p:cNvPr>
          <p:cNvCxnSpPr>
            <a:cxnSpLocks/>
          </p:cNvCxnSpPr>
          <p:nvPr/>
        </p:nvCxnSpPr>
        <p:spPr>
          <a:xfrm flipV="1">
            <a:off x="3462592" y="3230982"/>
            <a:ext cx="3251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041954-F717-A89F-6D9C-DB96546E32DE}"/>
              </a:ext>
            </a:extLst>
          </p:cNvPr>
          <p:cNvSpPr txBox="1"/>
          <p:nvPr/>
        </p:nvSpPr>
        <p:spPr>
          <a:xfrm>
            <a:off x="3058162" y="2432962"/>
            <a:ext cx="82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DEB2-E617-11D1-C345-5DF0D7F4A171}"/>
              </a:ext>
            </a:extLst>
          </p:cNvPr>
          <p:cNvSpPr txBox="1"/>
          <p:nvPr/>
        </p:nvSpPr>
        <p:spPr>
          <a:xfrm>
            <a:off x="8696497" y="2591744"/>
            <a:ext cx="88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6D6F-C98D-D68A-3A58-0EA869C11FB3}"/>
              </a:ext>
            </a:extLst>
          </p:cNvPr>
          <p:cNvSpPr txBox="1"/>
          <p:nvPr/>
        </p:nvSpPr>
        <p:spPr>
          <a:xfrm>
            <a:off x="5010151" y="2606087"/>
            <a:ext cx="89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4EE23-4DED-75DE-7570-F6FD98B45F7A}"/>
              </a:ext>
            </a:extLst>
          </p:cNvPr>
          <p:cNvSpPr txBox="1"/>
          <p:nvPr/>
        </p:nvSpPr>
        <p:spPr>
          <a:xfrm>
            <a:off x="6709831" y="2623223"/>
            <a:ext cx="773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endParaRPr lang="en-US" sz="20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8438F-50A8-4193-B1F9-B8B7A943DF24}"/>
              </a:ext>
            </a:extLst>
          </p:cNvPr>
          <p:cNvSpPr txBox="1"/>
          <p:nvPr/>
        </p:nvSpPr>
        <p:spPr>
          <a:xfrm>
            <a:off x="3057044" y="2750180"/>
            <a:ext cx="54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55120-440A-7BF2-2049-26DC75A44577}"/>
              </a:ext>
            </a:extLst>
          </p:cNvPr>
          <p:cNvSpPr txBox="1"/>
          <p:nvPr/>
        </p:nvSpPr>
        <p:spPr>
          <a:xfrm>
            <a:off x="8790614" y="2923304"/>
            <a:ext cx="880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319AE-1AE3-792A-98A6-B65932D0849E}"/>
              </a:ext>
            </a:extLst>
          </p:cNvPr>
          <p:cNvSpPr txBox="1"/>
          <p:nvPr/>
        </p:nvSpPr>
        <p:spPr>
          <a:xfrm>
            <a:off x="5007998" y="2912414"/>
            <a:ext cx="540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8CAB8-27AC-D177-4DD0-52FA2CF531AB}"/>
                  </a:ext>
                </a:extLst>
              </p:cNvPr>
              <p:cNvSpPr txBox="1"/>
              <p:nvPr/>
            </p:nvSpPr>
            <p:spPr>
              <a:xfrm>
                <a:off x="4252238" y="4416899"/>
                <a:ext cx="4538377" cy="1403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 defTabSz="685800">
                  <a:buClr>
                    <a:srgbClr val="0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</a:t>
                </a:r>
                <a:r>
                  <a:rPr lang="el-GR" sz="24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ω</a:t>
                </a:r>
                <a:r>
                  <a:rPr lang="en-US" sz="2400" kern="0" baseline="-2500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in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=</a:t>
                </a:r>
                <a:r>
                  <a:rPr lang="en-US" sz="2400" kern="0" baseline="-2500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</a:t>
                </a:r>
                <a:r>
                  <a:rPr lang="el-GR" sz="24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ω</a:t>
                </a:r>
                <a:r>
                  <a:rPr lang="en-US" sz="2400" kern="0" baseline="-2500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out</a:t>
                </a:r>
              </a:p>
              <a:p>
                <a:pPr marL="257175" indent="-257175" defTabSz="685800">
                  <a:buClr>
                    <a:srgbClr val="0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δ</m:t>
                        </m:r>
                        <m:sSub>
                          <m:sSubPr>
                            <m:ctrlPr>
                              <a:rPr lang="en-US" sz="2000" i="1" kern="0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𝑒𝑟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δ</m:t>
                        </m:r>
                        <m:r>
                          <a:rPr lang="en-US" sz="20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𝑡</m:t>
                        </m:r>
                      </m:den>
                    </m:f>
                    <m:r>
                      <a:rPr lang="en-US" sz="2000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=0</m:t>
                    </m:r>
                  </m:oMath>
                </a14:m>
                <a:endParaRPr lang="en-US" sz="20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marL="257175" indent="-257175" defTabSz="685800">
                  <a:buClr>
                    <a:srgbClr val="000000"/>
                  </a:buClr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δ</m:t>
                        </m:r>
                        <m: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out</m:t>
                        </m:r>
                        <m: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δ</m:t>
                        </m:r>
                        <m:r>
                          <a:rPr lang="en-US" sz="200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𝑡</m:t>
                        </m:r>
                      </m:den>
                    </m:f>
                    <m:r>
                      <a:rPr lang="en-US" sz="2000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=0</m:t>
                    </m:r>
                  </m:oMath>
                </a14:m>
                <a:r>
                  <a:rPr lang="en-US" sz="20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 i.e. constant</a:t>
                </a:r>
                <a:endParaRPr lang="en-US" sz="2000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8CAB8-27AC-D177-4DD0-52FA2CF53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38" y="4416899"/>
                <a:ext cx="4538377" cy="1403461"/>
              </a:xfrm>
              <a:prstGeom prst="rect">
                <a:avLst/>
              </a:prstGeom>
              <a:blipFill>
                <a:blip r:embed="rId3"/>
                <a:stretch>
                  <a:fillRect l="-1882" t="-304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2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05001" y="609600"/>
            <a:ext cx="6857427" cy="1145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Simple Implementation of a PLL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14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7616" y="1677051"/>
            <a:ext cx="8216775" cy="512865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Phase (Error) Detector: PD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F5FE66-C9BD-7203-1F58-0F2C89B26310}"/>
              </a:ext>
            </a:extLst>
          </p:cNvPr>
          <p:cNvGrpSpPr/>
          <p:nvPr/>
        </p:nvGrpSpPr>
        <p:grpSpPr>
          <a:xfrm>
            <a:off x="2340213" y="2247227"/>
            <a:ext cx="7689122" cy="1856681"/>
            <a:chOff x="1149740" y="2100949"/>
            <a:chExt cx="10252163" cy="24755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068399-53B3-6B56-B4C2-90DE640A3289}"/>
                </a:ext>
              </a:extLst>
            </p:cNvPr>
            <p:cNvSpPr/>
            <p:nvPr/>
          </p:nvSpPr>
          <p:spPr>
            <a:xfrm>
              <a:off x="3018335" y="2302415"/>
              <a:ext cx="1617784" cy="106914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Phase Detector</a:t>
              </a:r>
            </a:p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(PD)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419BEE-72EB-2959-3D67-8AABF356E17B}"/>
                </a:ext>
              </a:extLst>
            </p:cNvPr>
            <p:cNvSpPr/>
            <p:nvPr/>
          </p:nvSpPr>
          <p:spPr>
            <a:xfrm>
              <a:off x="7493367" y="2312659"/>
              <a:ext cx="1617784" cy="106914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Voltage Controlled Oscillator</a:t>
              </a:r>
            </a:p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(VCO)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4195BE-0D2E-CA1B-F48F-568BB8E9E67D}"/>
                </a:ext>
              </a:extLst>
            </p:cNvPr>
            <p:cNvSpPr/>
            <p:nvPr/>
          </p:nvSpPr>
          <p:spPr>
            <a:xfrm>
              <a:off x="5250046" y="2302414"/>
              <a:ext cx="1617784" cy="106914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Low Pass Filter</a:t>
              </a:r>
            </a:p>
            <a:p>
              <a:pPr algn="ctr" defTabSz="685800">
                <a:buClr>
                  <a:srgbClr val="000000"/>
                </a:buClr>
                <a:defRPr/>
              </a:pPr>
              <a:r>
                <a:rPr lang="en-US" sz="1050" b="1" kern="0" dirty="0">
                  <a:solidFill>
                    <a:srgbClr val="000000"/>
                  </a:solidFill>
                  <a:latin typeface="Arial"/>
                  <a:sym typeface="Arial"/>
                </a:rPr>
                <a:t>(LPF)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DC948D-C9BB-203F-682D-CBA13B82ED23}"/>
                </a:ext>
              </a:extLst>
            </p:cNvPr>
            <p:cNvSpPr/>
            <p:nvPr/>
          </p:nvSpPr>
          <p:spPr>
            <a:xfrm>
              <a:off x="10521808" y="2540680"/>
              <a:ext cx="880095" cy="60285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r>
                <a:rPr lang="en-US" sz="825" b="1" kern="0" dirty="0">
                  <a:solidFill>
                    <a:srgbClr val="000000"/>
                  </a:solidFill>
                  <a:latin typeface="Arial"/>
                  <a:sym typeface="Arial"/>
                </a:rPr>
                <a:t>Output</a:t>
              </a:r>
            </a:p>
            <a:p>
              <a:pPr algn="ctr" defTabSz="685800">
                <a:buClr>
                  <a:srgbClr val="000000"/>
                </a:buClr>
                <a:defRPr/>
              </a:pPr>
              <a:r>
                <a:rPr lang="en-US" sz="825" b="1" kern="0" dirty="0">
                  <a:solidFill>
                    <a:srgbClr val="000000"/>
                  </a:solidFill>
                  <a:latin typeface="Arial"/>
                  <a:sym typeface="Arial"/>
                </a:rPr>
                <a:t>signal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174B64-5046-7F2B-F335-37A1D3AC2D7D}"/>
                </a:ext>
              </a:extLst>
            </p:cNvPr>
            <p:cNvSpPr/>
            <p:nvPr/>
          </p:nvSpPr>
          <p:spPr>
            <a:xfrm>
              <a:off x="1149740" y="2302414"/>
              <a:ext cx="670178" cy="53249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r>
                <a:rPr lang="en-US" sz="825" b="1" kern="0" dirty="0">
                  <a:solidFill>
                    <a:srgbClr val="000000"/>
                  </a:solidFill>
                  <a:latin typeface="Arial"/>
                  <a:sym typeface="Arial"/>
                </a:rPr>
                <a:t>Input</a:t>
              </a:r>
            </a:p>
            <a:p>
              <a:pPr algn="ctr" defTabSz="685800">
                <a:buClr>
                  <a:srgbClr val="000000"/>
                </a:buClr>
                <a:defRPr/>
              </a:pPr>
              <a:r>
                <a:rPr lang="en-US" sz="825" b="1" kern="0" dirty="0">
                  <a:solidFill>
                    <a:srgbClr val="000000"/>
                  </a:solidFill>
                  <a:latin typeface="Arial"/>
                  <a:sym typeface="Arial"/>
                </a:rPr>
                <a:t>signal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B91BA-A730-7357-EFD6-95A776CAA24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636119" y="2836986"/>
              <a:ext cx="625537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9C44B-27DE-1C35-A0A7-2749E0CAA73E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6867830" y="2836986"/>
              <a:ext cx="625537" cy="10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2AD828-8D3E-9495-24B2-E0F8C591BEB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819918" y="2568660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2144A3-7783-8F6B-DBEB-686F80E6038E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9111151" y="2842109"/>
              <a:ext cx="1410657" cy="5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5195A1-70A7-8A47-FF15-FF6D40AADA9A}"/>
                </a:ext>
              </a:extLst>
            </p:cNvPr>
            <p:cNvCxnSpPr>
              <a:cxnSpLocks/>
            </p:cNvCxnSpPr>
            <p:nvPr/>
          </p:nvCxnSpPr>
          <p:spPr>
            <a:xfrm>
              <a:off x="9451669" y="2847230"/>
              <a:ext cx="0" cy="1729293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C405E4-204A-F2DB-D248-D4F91AEEF7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789" y="4576523"/>
              <a:ext cx="68668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10BE32-E4B0-9BF6-F579-FB73581E4EFD}"/>
                </a:ext>
              </a:extLst>
            </p:cNvPr>
            <p:cNvCxnSpPr/>
            <p:nvPr/>
          </p:nvCxnSpPr>
          <p:spPr>
            <a:xfrm>
              <a:off x="2651372" y="457652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418C23-49FA-EA45-192E-D0EE9FC1158A}"/>
                </a:ext>
              </a:extLst>
            </p:cNvPr>
            <p:cNvCxnSpPr/>
            <p:nvPr/>
          </p:nvCxnSpPr>
          <p:spPr>
            <a:xfrm>
              <a:off x="2651372" y="457652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5CCE71-8E8B-8431-D138-383A75A2F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223" y="3164972"/>
              <a:ext cx="0" cy="141155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A47E1F-2EB6-C930-C2EE-BC573330B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4789" y="3164971"/>
              <a:ext cx="43354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D236A4-9292-1AAE-D971-2721BFD820D3}"/>
                </a:ext>
              </a:extLst>
            </p:cNvPr>
            <p:cNvSpPr txBox="1"/>
            <p:nvPr/>
          </p:nvSpPr>
          <p:spPr>
            <a:xfrm>
              <a:off x="2045547" y="2100949"/>
              <a:ext cx="10982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807433-A55E-CC92-0CE5-B1509169C7EE}"/>
                </a:ext>
              </a:extLst>
            </p:cNvPr>
            <p:cNvSpPr txBox="1"/>
            <p:nvPr/>
          </p:nvSpPr>
          <p:spPr>
            <a:xfrm>
              <a:off x="9563331" y="2312660"/>
              <a:ext cx="7343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out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952E61-4590-7956-A0A2-4F312C146657}"/>
                </a:ext>
              </a:extLst>
            </p:cNvPr>
            <p:cNvSpPr txBox="1"/>
            <p:nvPr/>
          </p:nvSpPr>
          <p:spPr>
            <a:xfrm>
              <a:off x="4648200" y="2331782"/>
              <a:ext cx="5552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88AC4E-A847-5CDA-656C-C558121D969B}"/>
                </a:ext>
              </a:extLst>
            </p:cNvPr>
            <p:cNvSpPr txBox="1"/>
            <p:nvPr/>
          </p:nvSpPr>
          <p:spPr>
            <a:xfrm>
              <a:off x="6914441" y="2354630"/>
              <a:ext cx="5552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192F1D-4A8E-829F-715A-D7909043311D}"/>
                </a:ext>
              </a:extLst>
            </p:cNvPr>
            <p:cNvSpPr txBox="1"/>
            <p:nvPr/>
          </p:nvSpPr>
          <p:spPr>
            <a:xfrm>
              <a:off x="2044059" y="2523908"/>
              <a:ext cx="72092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φ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27D349-C40C-F579-7DAA-78E008444A49}"/>
                </a:ext>
              </a:extLst>
            </p:cNvPr>
            <p:cNvSpPr txBox="1"/>
            <p:nvPr/>
          </p:nvSpPr>
          <p:spPr>
            <a:xfrm>
              <a:off x="9688819" y="2754739"/>
              <a:ext cx="7209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φ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92AE3E-8235-7050-E526-9658A2D0E8E7}"/>
                </a:ext>
              </a:extLst>
            </p:cNvPr>
            <p:cNvSpPr txBox="1"/>
            <p:nvPr/>
          </p:nvSpPr>
          <p:spPr>
            <a:xfrm>
              <a:off x="4645331" y="2740219"/>
              <a:ext cx="72092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φ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er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B98A88F-5C7B-54A8-91D2-D11B9852F574}"/>
              </a:ext>
            </a:extLst>
          </p:cNvPr>
          <p:cNvSpPr/>
          <p:nvPr/>
        </p:nvSpPr>
        <p:spPr>
          <a:xfrm>
            <a:off x="3739601" y="2402164"/>
            <a:ext cx="1213338" cy="80185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Phase Detector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(PD)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090750-4A4E-E833-249B-620E0ADE7358}"/>
              </a:ext>
            </a:extLst>
          </p:cNvPr>
          <p:cNvSpPr txBox="1"/>
          <p:nvPr/>
        </p:nvSpPr>
        <p:spPr>
          <a:xfrm>
            <a:off x="2216873" y="4378165"/>
            <a:ext cx="781246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Recall: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 want to find the phase error,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(t)=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 -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(t)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lang="en-US"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EE0AAC-B4F8-3C29-9B0F-1F473D4785B1}"/>
              </a:ext>
            </a:extLst>
          </p:cNvPr>
          <p:cNvSpPr txBox="1"/>
          <p:nvPr/>
        </p:nvSpPr>
        <p:spPr>
          <a:xfrm>
            <a:off x="2216869" y="4860515"/>
            <a:ext cx="1576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3300" b="1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But How?</a:t>
            </a:r>
            <a:endParaRPr lang="en-US" sz="33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endParaRPr lang="en-US" sz="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" name="Picture 40" descr="A cartoon of a child with glasses and a light bulb&#10;&#10;Description automatically generated">
            <a:extLst>
              <a:ext uri="{FF2B5EF4-FFF2-40B4-BE49-F238E27FC236}">
                <a16:creationId xmlns:a16="http://schemas.microsoft.com/office/drawing/2014/main" id="{F74001E4-1F47-C6E0-D362-8D4B4E11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428" y="3697853"/>
            <a:ext cx="1576633" cy="15766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1B6E981-2C5C-09B5-D8A8-77C694E99B61}"/>
              </a:ext>
            </a:extLst>
          </p:cNvPr>
          <p:cNvSpPr txBox="1"/>
          <p:nvPr/>
        </p:nvSpPr>
        <p:spPr>
          <a:xfrm>
            <a:off x="3889580" y="4736928"/>
            <a:ext cx="5236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Trigonometry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Product to Sum Identities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6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58737" y="852851"/>
            <a:ext cx="8337792" cy="751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dirty="0"/>
              <a:t>Phase (Error) Detector: PD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15</a:t>
            </a:fld>
            <a:endParaRPr kern="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3094C-8A7F-7678-F867-9F941CDF3232}"/>
              </a:ext>
            </a:extLst>
          </p:cNvPr>
          <p:cNvGrpSpPr/>
          <p:nvPr/>
        </p:nvGrpSpPr>
        <p:grpSpPr>
          <a:xfrm>
            <a:off x="2534336" y="1968027"/>
            <a:ext cx="1214438" cy="1213866"/>
            <a:chOff x="4744453" y="1810512"/>
            <a:chExt cx="1619250" cy="1618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6359B4-6C9C-2B8B-85DA-651B09B7FDA5}"/>
                </a:ext>
              </a:extLst>
            </p:cNvPr>
            <p:cNvSpPr/>
            <p:nvPr/>
          </p:nvSpPr>
          <p:spPr>
            <a:xfrm>
              <a:off x="4744453" y="1810512"/>
              <a:ext cx="1619250" cy="1618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075656-6DEA-61B8-2189-ED5BFF021C06}"/>
                </a:ext>
              </a:extLst>
            </p:cNvPr>
            <p:cNvCxnSpPr>
              <a:stCxn id="33" idx="1"/>
              <a:endCxn id="33" idx="5"/>
            </p:cNvCxnSpPr>
            <p:nvPr/>
          </p:nvCxnSpPr>
          <p:spPr>
            <a:xfrm>
              <a:off x="4981587" y="2047534"/>
              <a:ext cx="1144982" cy="11444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E0C1F8-481F-3A1F-2A1A-E13E9BFD14CB}"/>
                </a:ext>
              </a:extLst>
            </p:cNvPr>
            <p:cNvCxnSpPr>
              <a:stCxn id="33" idx="7"/>
              <a:endCxn id="33" idx="3"/>
            </p:cNvCxnSpPr>
            <p:nvPr/>
          </p:nvCxnSpPr>
          <p:spPr>
            <a:xfrm flipH="1">
              <a:off x="4981587" y="2047534"/>
              <a:ext cx="1144982" cy="11444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3FC169-8815-6531-0B3E-2A0DB49A76C4}"/>
              </a:ext>
            </a:extLst>
          </p:cNvPr>
          <p:cNvCxnSpPr>
            <a:cxnSpLocks/>
          </p:cNvCxnSpPr>
          <p:nvPr/>
        </p:nvCxnSpPr>
        <p:spPr>
          <a:xfrm flipV="1">
            <a:off x="1639735" y="2574963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07EE4A-34D8-BAA6-7073-1BB23871DAF0}"/>
              </a:ext>
            </a:extLst>
          </p:cNvPr>
          <p:cNvCxnSpPr>
            <a:cxnSpLocks/>
          </p:cNvCxnSpPr>
          <p:nvPr/>
        </p:nvCxnSpPr>
        <p:spPr>
          <a:xfrm flipV="1">
            <a:off x="3739245" y="2574963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8BDF56-AFAF-6DE1-D327-142A39C7DE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94253" y="3629196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02A3C8-40B4-4CAD-1CA0-157D904EA776}"/>
              </a:ext>
            </a:extLst>
          </p:cNvPr>
          <p:cNvSpPr txBox="1"/>
          <p:nvPr/>
        </p:nvSpPr>
        <p:spPr>
          <a:xfrm>
            <a:off x="2765125" y="1608287"/>
            <a:ext cx="12144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Mixer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060F79-DA76-2028-8A6A-6458561606FD}"/>
              </a:ext>
            </a:extLst>
          </p:cNvPr>
          <p:cNvSpPr txBox="1"/>
          <p:nvPr/>
        </p:nvSpPr>
        <p:spPr>
          <a:xfrm>
            <a:off x="1831336" y="2145794"/>
            <a:ext cx="70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8EB679-7313-9B9D-7913-F86792EE30CE}"/>
              </a:ext>
            </a:extLst>
          </p:cNvPr>
          <p:cNvSpPr txBox="1"/>
          <p:nvPr/>
        </p:nvSpPr>
        <p:spPr>
          <a:xfrm>
            <a:off x="2590800" y="3379839"/>
            <a:ext cx="5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70EB0-5F08-A47E-8A6A-F0C8AB0D105D}"/>
              </a:ext>
            </a:extLst>
          </p:cNvPr>
          <p:cNvSpPr txBox="1"/>
          <p:nvPr/>
        </p:nvSpPr>
        <p:spPr>
          <a:xfrm>
            <a:off x="3926625" y="2145794"/>
            <a:ext cx="65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8FFC9-7498-188A-7FB0-7CB7C71A3328}"/>
              </a:ext>
            </a:extLst>
          </p:cNvPr>
          <p:cNvSpPr txBox="1"/>
          <p:nvPr/>
        </p:nvSpPr>
        <p:spPr>
          <a:xfrm>
            <a:off x="4356530" y="1730296"/>
            <a:ext cx="59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Mixer: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Combines two or more input signals, V</a:t>
            </a:r>
            <a:r>
              <a:rPr lang="en-US" sz="1600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in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and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V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out</a:t>
            </a:r>
            <a:endParaRPr lang="en-US" sz="1600" kern="0" baseline="-25000" dirty="0">
              <a:solidFill>
                <a:srgbClr val="000000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endParaRPr lang="en-US" sz="16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511DA3-47F0-6DB2-A346-7D42FD9D7D63}"/>
              </a:ext>
            </a:extLst>
          </p:cNvPr>
          <p:cNvSpPr txBox="1"/>
          <p:nvPr/>
        </p:nvSpPr>
        <p:spPr>
          <a:xfrm>
            <a:off x="4362918" y="2298506"/>
            <a:ext cx="70734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 Produces an output signal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 Contains the sum and difference frequencies of the input signals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	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V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e</a:t>
            </a:r>
            <a:r>
              <a:rPr lang="en-US" sz="1600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∝ V</a:t>
            </a:r>
            <a:r>
              <a:rPr lang="en-US" sz="16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16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∝ V</a:t>
            </a:r>
            <a:r>
              <a:rPr lang="en-US" sz="16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16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endParaRPr lang="en-US" sz="160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ABCC93-FC4B-C8CB-7292-C7BC563BC092}"/>
              </a:ext>
            </a:extLst>
          </p:cNvPr>
          <p:cNvSpPr txBox="1"/>
          <p:nvPr/>
        </p:nvSpPr>
        <p:spPr>
          <a:xfrm>
            <a:off x="4563116" y="3339249"/>
            <a:ext cx="65607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Trigonometry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Product to Sum Identities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 sin A cos B = ½ sin (A+B) + sin (A-B)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A3629-1C14-4B69-A602-F2EBBA36A1D7}"/>
              </a:ext>
            </a:extLst>
          </p:cNvPr>
          <p:cNvSpPr txBox="1"/>
          <p:nvPr/>
        </p:nvSpPr>
        <p:spPr>
          <a:xfrm>
            <a:off x="1568055" y="4444762"/>
            <a:ext cx="26815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A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</a:t>
            </a:r>
          </a:p>
          <a:p>
            <a:pPr defTabSz="685800">
              <a:buClr>
                <a:srgbClr val="000000"/>
              </a:buClr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cos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B10C9F-4F9F-85F7-4A7B-BADF4B1CCDB0}"/>
              </a:ext>
            </a:extLst>
          </p:cNvPr>
          <p:cNvSpPr txBox="1"/>
          <p:nvPr/>
        </p:nvSpPr>
        <p:spPr>
          <a:xfrm>
            <a:off x="4114800" y="4419601"/>
            <a:ext cx="70889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A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 x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cos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t)</a:t>
            </a:r>
          </a:p>
          <a:p>
            <a:pPr defTabSz="685800">
              <a:buClr>
                <a:srgbClr val="000000"/>
              </a:buClr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= ½  A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0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</a:t>
            </a:r>
          </a:p>
        </p:txBody>
      </p:sp>
    </p:spTree>
    <p:extLst>
      <p:ext uri="{BB962C8B-B14F-4D97-AF65-F5344CB8AC3E}">
        <p14:creationId xmlns:p14="http://schemas.microsoft.com/office/powerpoint/2010/main" val="191117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  <p:bldP spid="48" grpId="0"/>
      <p:bldP spid="50" grpId="0"/>
      <p:bldP spid="53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762000"/>
            <a:ext cx="5734287" cy="99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dirty="0"/>
              <a:t>Phase (Error) Detector: PD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16</a:t>
            </a:fld>
            <a:endParaRPr kern="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3094C-8A7F-7678-F867-9F941CDF3232}"/>
              </a:ext>
            </a:extLst>
          </p:cNvPr>
          <p:cNvGrpSpPr/>
          <p:nvPr/>
        </p:nvGrpSpPr>
        <p:grpSpPr>
          <a:xfrm>
            <a:off x="3061034" y="2215134"/>
            <a:ext cx="1214438" cy="1213866"/>
            <a:chOff x="4744453" y="1810512"/>
            <a:chExt cx="1619250" cy="16184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6359B4-6C9C-2B8B-85DA-651B09B7FDA5}"/>
                </a:ext>
              </a:extLst>
            </p:cNvPr>
            <p:cNvSpPr/>
            <p:nvPr/>
          </p:nvSpPr>
          <p:spPr>
            <a:xfrm>
              <a:off x="4744453" y="1810512"/>
              <a:ext cx="1619250" cy="1618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075656-6DEA-61B8-2189-ED5BFF021C06}"/>
                </a:ext>
              </a:extLst>
            </p:cNvPr>
            <p:cNvCxnSpPr>
              <a:stCxn id="33" idx="1"/>
              <a:endCxn id="33" idx="5"/>
            </p:cNvCxnSpPr>
            <p:nvPr/>
          </p:nvCxnSpPr>
          <p:spPr>
            <a:xfrm>
              <a:off x="4981587" y="2047534"/>
              <a:ext cx="1144982" cy="11444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E0C1F8-481F-3A1F-2A1A-E13E9BFD14CB}"/>
                </a:ext>
              </a:extLst>
            </p:cNvPr>
            <p:cNvCxnSpPr>
              <a:stCxn id="33" idx="7"/>
              <a:endCxn id="33" idx="3"/>
            </p:cNvCxnSpPr>
            <p:nvPr/>
          </p:nvCxnSpPr>
          <p:spPr>
            <a:xfrm flipH="1">
              <a:off x="4981587" y="2047534"/>
              <a:ext cx="1144982" cy="11444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3FC169-8815-6531-0B3E-2A0DB49A76C4}"/>
              </a:ext>
            </a:extLst>
          </p:cNvPr>
          <p:cNvCxnSpPr>
            <a:cxnSpLocks/>
          </p:cNvCxnSpPr>
          <p:nvPr/>
        </p:nvCxnSpPr>
        <p:spPr>
          <a:xfrm flipV="1">
            <a:off x="2166433" y="2822070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07EE4A-34D8-BAA6-7073-1BB23871DAF0}"/>
              </a:ext>
            </a:extLst>
          </p:cNvPr>
          <p:cNvCxnSpPr>
            <a:cxnSpLocks/>
          </p:cNvCxnSpPr>
          <p:nvPr/>
        </p:nvCxnSpPr>
        <p:spPr>
          <a:xfrm flipV="1">
            <a:off x="4265943" y="2822070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8BDF56-AFAF-6DE1-D327-142A39C7DE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0951" y="3876303"/>
            <a:ext cx="8946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02A3C8-40B4-4CAD-1CA0-157D904EA776}"/>
              </a:ext>
            </a:extLst>
          </p:cNvPr>
          <p:cNvSpPr txBox="1"/>
          <p:nvPr/>
        </p:nvSpPr>
        <p:spPr>
          <a:xfrm>
            <a:off x="3291823" y="1855394"/>
            <a:ext cx="12144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Mixer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060F79-DA76-2028-8A6A-6458561606FD}"/>
              </a:ext>
            </a:extLst>
          </p:cNvPr>
          <p:cNvSpPr txBox="1"/>
          <p:nvPr/>
        </p:nvSpPr>
        <p:spPr>
          <a:xfrm>
            <a:off x="2358034" y="2392901"/>
            <a:ext cx="61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8EB679-7313-9B9D-7913-F86792EE30CE}"/>
              </a:ext>
            </a:extLst>
          </p:cNvPr>
          <p:cNvSpPr txBox="1"/>
          <p:nvPr/>
        </p:nvSpPr>
        <p:spPr>
          <a:xfrm>
            <a:off x="3117498" y="3626946"/>
            <a:ext cx="5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70EB0-5F08-A47E-8A6A-F0C8AB0D105D}"/>
              </a:ext>
            </a:extLst>
          </p:cNvPr>
          <p:cNvSpPr txBox="1"/>
          <p:nvPr/>
        </p:nvSpPr>
        <p:spPr>
          <a:xfrm>
            <a:off x="4464092" y="2392901"/>
            <a:ext cx="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8FFC9-7498-188A-7FB0-7CB7C71A3328}"/>
              </a:ext>
            </a:extLst>
          </p:cNvPr>
          <p:cNvSpPr txBox="1"/>
          <p:nvPr/>
        </p:nvSpPr>
        <p:spPr>
          <a:xfrm>
            <a:off x="5160545" y="1921323"/>
            <a:ext cx="4769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Cases: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#1: Freq = No error and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0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           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endParaRPr lang="en-US" kern="0" baseline="-2500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          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= 0</a:t>
            </a:r>
            <a:endParaRPr lang="en-US" kern="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#2: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Freq = error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and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	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endParaRPr lang="en-US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	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=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ω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endParaRPr lang="en-US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= 0</a:t>
            </a:r>
            <a:endParaRPr lang="en-US" kern="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#3: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Freq = No error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and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=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0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           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endParaRPr lang="en-US" kern="0" baseline="-2500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≠ 0</a:t>
            </a:r>
            <a:endParaRPr lang="en-US" kern="0" dirty="0">
              <a:solidFill>
                <a:srgbClr val="FF0000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983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27860"/>
            <a:ext cx="5734287" cy="826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dirty="0"/>
              <a:t>Phase (Error) Detector: PD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17</a:t>
            </a:fld>
            <a:endParaRPr kern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02A3C8-40B4-4CAD-1CA0-157D904EA776}"/>
              </a:ext>
            </a:extLst>
          </p:cNvPr>
          <p:cNvSpPr txBox="1"/>
          <p:nvPr/>
        </p:nvSpPr>
        <p:spPr>
          <a:xfrm>
            <a:off x="3233083" y="1754633"/>
            <a:ext cx="12144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Mixer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6C505-5497-BCD5-9D94-FB8E6F2E429E}"/>
              </a:ext>
            </a:extLst>
          </p:cNvPr>
          <p:cNvGrpSpPr/>
          <p:nvPr/>
        </p:nvGrpSpPr>
        <p:grpSpPr>
          <a:xfrm>
            <a:off x="2523621" y="2154336"/>
            <a:ext cx="2307936" cy="1687649"/>
            <a:chOff x="856577" y="1810512"/>
            <a:chExt cx="3992149" cy="281129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83094C-8A7F-7678-F867-9F941CDF3232}"/>
                </a:ext>
              </a:extLst>
            </p:cNvPr>
            <p:cNvGrpSpPr/>
            <p:nvPr/>
          </p:nvGrpSpPr>
          <p:grpSpPr>
            <a:xfrm>
              <a:off x="2049379" y="1810512"/>
              <a:ext cx="1619250" cy="1618488"/>
              <a:chOff x="4744453" y="1810512"/>
              <a:chExt cx="1619250" cy="1618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96359B4-6C9C-2B8B-85DA-651B09B7FDA5}"/>
                  </a:ext>
                </a:extLst>
              </p:cNvPr>
              <p:cNvSpPr/>
              <p:nvPr/>
            </p:nvSpPr>
            <p:spPr>
              <a:xfrm>
                <a:off x="4744453" y="1810512"/>
                <a:ext cx="1619250" cy="161848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>
                    <a:srgbClr val="000000"/>
                  </a:buClr>
                  <a:defRPr/>
                </a:pPr>
                <a:endParaRPr lang="en-US" sz="105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E075656-6DEA-61B8-2189-ED5BFF021C06}"/>
                  </a:ext>
                </a:extLst>
              </p:cNvPr>
              <p:cNvCxnSpPr>
                <a:stCxn id="33" idx="1"/>
                <a:endCxn id="33" idx="5"/>
              </p:cNvCxnSpPr>
              <p:nvPr/>
            </p:nvCxnSpPr>
            <p:spPr>
              <a:xfrm>
                <a:off x="4981587" y="2047534"/>
                <a:ext cx="1144982" cy="11444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1E0C1F8-481F-3A1F-2A1A-E13E9BFD14CB}"/>
                  </a:ext>
                </a:extLst>
              </p:cNvPr>
              <p:cNvCxnSpPr>
                <a:stCxn id="33" idx="7"/>
                <a:endCxn id="33" idx="3"/>
              </p:cNvCxnSpPr>
              <p:nvPr/>
            </p:nvCxnSpPr>
            <p:spPr>
              <a:xfrm flipH="1">
                <a:off x="4981587" y="2047534"/>
                <a:ext cx="1144982" cy="11444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3FC169-8815-6531-0B3E-2A0DB49A7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77" y="2619755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207EE4A-34D8-BAA6-7073-1BB23871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924" y="2619755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C8BDF56-AFAF-6DE1-D327-142A39C7DEC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62602" y="4025400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060F79-DA76-2028-8A6A-6458561606FD}"/>
                </a:ext>
              </a:extLst>
            </p:cNvPr>
            <p:cNvSpPr txBox="1"/>
            <p:nvPr/>
          </p:nvSpPr>
          <p:spPr>
            <a:xfrm>
              <a:off x="1071505" y="1949108"/>
              <a:ext cx="817977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EB679-7313-9B9D-7913-F86792EE30CE}"/>
                </a:ext>
              </a:extLst>
            </p:cNvPr>
            <p:cNvSpPr txBox="1"/>
            <p:nvPr/>
          </p:nvSpPr>
          <p:spPr>
            <a:xfrm>
              <a:off x="2049380" y="3608614"/>
              <a:ext cx="1269187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out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370EB0-5F08-A47E-8A6A-F0C8AB0D105D}"/>
                </a:ext>
              </a:extLst>
            </p:cNvPr>
            <p:cNvSpPr txBox="1"/>
            <p:nvPr/>
          </p:nvSpPr>
          <p:spPr>
            <a:xfrm>
              <a:off x="3905764" y="1949107"/>
              <a:ext cx="825161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CFA9FB-05E0-B067-D835-74D010F2893B}"/>
              </a:ext>
            </a:extLst>
          </p:cNvPr>
          <p:cNvSpPr txBox="1"/>
          <p:nvPr/>
        </p:nvSpPr>
        <p:spPr>
          <a:xfrm>
            <a:off x="5414632" y="2051605"/>
            <a:ext cx="5061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#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1: Freq = No error and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	       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0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    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   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0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8D907-AB10-F5D6-5DFE-838B6871276A}"/>
              </a:ext>
            </a:extLst>
          </p:cNvPr>
          <p:cNvSpPr txBox="1"/>
          <p:nvPr/>
        </p:nvSpPr>
        <p:spPr>
          <a:xfrm>
            <a:off x="1956096" y="3949810"/>
            <a:ext cx="72760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2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 + sin (0)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2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26685C-5797-2276-CC98-BE99B0AFB073}"/>
              </a:ext>
            </a:extLst>
          </p:cNvPr>
          <p:cNvGrpSpPr/>
          <p:nvPr/>
        </p:nvGrpSpPr>
        <p:grpSpPr>
          <a:xfrm>
            <a:off x="5973493" y="4768116"/>
            <a:ext cx="4380185" cy="738664"/>
            <a:chOff x="6304127" y="5128949"/>
            <a:chExt cx="5840247" cy="9848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E7D76-CC73-4ECD-F52B-625DC75A6436}"/>
                </a:ext>
              </a:extLst>
            </p:cNvPr>
            <p:cNvSpPr txBox="1"/>
            <p:nvPr/>
          </p:nvSpPr>
          <p:spPr>
            <a:xfrm>
              <a:off x="7543800" y="5128949"/>
              <a:ext cx="460057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2100" b="1" kern="0" dirty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We only have the high- frequency component</a:t>
              </a:r>
              <a:r>
                <a:rPr lang="en-US"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775EA6-5449-52F1-654C-647524D5C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4127" y="5606002"/>
              <a:ext cx="91944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6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59436"/>
            <a:ext cx="5734287" cy="795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dirty="0"/>
              <a:t>Phase (Error) Detector: PD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18</a:t>
            </a:fld>
            <a:endParaRPr kern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02A3C8-40B4-4CAD-1CA0-157D904EA776}"/>
              </a:ext>
            </a:extLst>
          </p:cNvPr>
          <p:cNvSpPr txBox="1"/>
          <p:nvPr/>
        </p:nvSpPr>
        <p:spPr>
          <a:xfrm>
            <a:off x="3233083" y="1754633"/>
            <a:ext cx="12144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Mixer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6C505-5497-BCD5-9D94-FB8E6F2E429E}"/>
              </a:ext>
            </a:extLst>
          </p:cNvPr>
          <p:cNvGrpSpPr/>
          <p:nvPr/>
        </p:nvGrpSpPr>
        <p:grpSpPr>
          <a:xfrm>
            <a:off x="2523621" y="2154336"/>
            <a:ext cx="2307936" cy="1687649"/>
            <a:chOff x="856577" y="1810512"/>
            <a:chExt cx="3992149" cy="281129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83094C-8A7F-7678-F867-9F941CDF3232}"/>
                </a:ext>
              </a:extLst>
            </p:cNvPr>
            <p:cNvGrpSpPr/>
            <p:nvPr/>
          </p:nvGrpSpPr>
          <p:grpSpPr>
            <a:xfrm>
              <a:off x="2049379" y="1810512"/>
              <a:ext cx="1619250" cy="1618488"/>
              <a:chOff x="4744453" y="1810512"/>
              <a:chExt cx="1619250" cy="161848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96359B4-6C9C-2B8B-85DA-651B09B7FDA5}"/>
                  </a:ext>
                </a:extLst>
              </p:cNvPr>
              <p:cNvSpPr/>
              <p:nvPr/>
            </p:nvSpPr>
            <p:spPr>
              <a:xfrm>
                <a:off x="4744453" y="1810512"/>
                <a:ext cx="1619250" cy="161848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>
                    <a:srgbClr val="000000"/>
                  </a:buClr>
                  <a:defRPr/>
                </a:pPr>
                <a:endParaRPr lang="en-US" sz="105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E075656-6DEA-61B8-2189-ED5BFF021C06}"/>
                  </a:ext>
                </a:extLst>
              </p:cNvPr>
              <p:cNvCxnSpPr>
                <a:stCxn id="33" idx="1"/>
                <a:endCxn id="33" idx="5"/>
              </p:cNvCxnSpPr>
              <p:nvPr/>
            </p:nvCxnSpPr>
            <p:spPr>
              <a:xfrm>
                <a:off x="4981587" y="2047534"/>
                <a:ext cx="1144982" cy="11444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1E0C1F8-481F-3A1F-2A1A-E13E9BFD14CB}"/>
                  </a:ext>
                </a:extLst>
              </p:cNvPr>
              <p:cNvCxnSpPr>
                <a:stCxn id="33" idx="7"/>
                <a:endCxn id="33" idx="3"/>
              </p:cNvCxnSpPr>
              <p:nvPr/>
            </p:nvCxnSpPr>
            <p:spPr>
              <a:xfrm flipH="1">
                <a:off x="4981587" y="2047534"/>
                <a:ext cx="1144982" cy="11444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3FC169-8815-6531-0B3E-2A0DB49A7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77" y="2619755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207EE4A-34D8-BAA6-7073-1BB23871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924" y="2619755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C8BDF56-AFAF-6DE1-D327-142A39C7DEC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62602" y="4025400"/>
              <a:ext cx="11928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060F79-DA76-2028-8A6A-6458561606FD}"/>
                </a:ext>
              </a:extLst>
            </p:cNvPr>
            <p:cNvSpPr txBox="1"/>
            <p:nvPr/>
          </p:nvSpPr>
          <p:spPr>
            <a:xfrm>
              <a:off x="1071505" y="1949108"/>
              <a:ext cx="817977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EB679-7313-9B9D-7913-F86792EE30CE}"/>
                </a:ext>
              </a:extLst>
            </p:cNvPr>
            <p:cNvSpPr txBox="1"/>
            <p:nvPr/>
          </p:nvSpPr>
          <p:spPr>
            <a:xfrm>
              <a:off x="2049380" y="3608614"/>
              <a:ext cx="1269187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out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370EB0-5F08-A47E-8A6A-F0C8AB0D105D}"/>
                </a:ext>
              </a:extLst>
            </p:cNvPr>
            <p:cNvSpPr txBox="1"/>
            <p:nvPr/>
          </p:nvSpPr>
          <p:spPr>
            <a:xfrm>
              <a:off x="3905764" y="1949107"/>
              <a:ext cx="825161" cy="61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CFA9FB-05E0-B067-D835-74D010F2893B}"/>
              </a:ext>
            </a:extLst>
          </p:cNvPr>
          <p:cNvSpPr txBox="1"/>
          <p:nvPr/>
        </p:nvSpPr>
        <p:spPr>
          <a:xfrm>
            <a:off x="5414632" y="2051605"/>
            <a:ext cx="5061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#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2: Freq = error and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		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		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=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ω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endParaRPr lang="en-US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		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0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8D907-AB10-F5D6-5DFE-838B6871276A}"/>
              </a:ext>
            </a:extLst>
          </p:cNvPr>
          <p:cNvSpPr txBox="1"/>
          <p:nvPr/>
        </p:nvSpPr>
        <p:spPr>
          <a:xfrm>
            <a:off x="1956093" y="3943411"/>
            <a:ext cx="7590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100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–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)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 + sin (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E7D76-CC73-4ECD-F52B-625DC75A6436}"/>
              </a:ext>
            </a:extLst>
          </p:cNvPr>
          <p:cNvSpPr txBox="1"/>
          <p:nvPr/>
        </p:nvSpPr>
        <p:spPr>
          <a:xfrm>
            <a:off x="6030676" y="5248165"/>
            <a:ext cx="3151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b="1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b="1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∝ frequency error,</a:t>
            </a: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l-GR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sz="2100" b="1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lang="en-US" sz="105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76B2D-FD15-E354-E5A2-A4F4DE610797}"/>
              </a:ext>
            </a:extLst>
          </p:cNvPr>
          <p:cNvGrpSpPr/>
          <p:nvPr/>
        </p:nvGrpSpPr>
        <p:grpSpPr>
          <a:xfrm>
            <a:off x="6843715" y="4605340"/>
            <a:ext cx="1259681" cy="706381"/>
            <a:chOff x="7092950" y="4997449"/>
            <a:chExt cx="1566418" cy="94184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44BBF8-53B8-7CE9-EF23-C477FBED2860}"/>
                </a:ext>
              </a:extLst>
            </p:cNvPr>
            <p:cNvSpPr/>
            <p:nvPr/>
          </p:nvSpPr>
          <p:spPr>
            <a:xfrm>
              <a:off x="7092950" y="4997449"/>
              <a:ext cx="1566418" cy="5682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D2F7BB-5291-E2D7-2C49-5EC26DEBD795}"/>
                </a:ext>
              </a:extLst>
            </p:cNvPr>
            <p:cNvCxnSpPr/>
            <p:nvPr/>
          </p:nvCxnSpPr>
          <p:spPr>
            <a:xfrm flipV="1">
              <a:off x="7899400" y="5594350"/>
              <a:ext cx="0" cy="3449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440BF6-F3A3-EB22-F135-64C22ED2310B}"/>
              </a:ext>
            </a:extLst>
          </p:cNvPr>
          <p:cNvSpPr txBox="1"/>
          <p:nvPr/>
        </p:nvSpPr>
        <p:spPr>
          <a:xfrm>
            <a:off x="2296452" y="5261889"/>
            <a:ext cx="34315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 frequency component</a:t>
            </a:r>
            <a:endParaRPr lang="en-US" sz="1050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C4580C-A9DE-DB0C-E24F-A7C70BBCF3A3}"/>
              </a:ext>
            </a:extLst>
          </p:cNvPr>
          <p:cNvSpPr/>
          <p:nvPr/>
        </p:nvSpPr>
        <p:spPr>
          <a:xfrm>
            <a:off x="5153855" y="4568684"/>
            <a:ext cx="1394356" cy="534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105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D91566-DB6E-9C66-262E-8A9263BD6243}"/>
              </a:ext>
            </a:extLst>
          </p:cNvPr>
          <p:cNvCxnSpPr>
            <a:cxnSpLocks/>
          </p:cNvCxnSpPr>
          <p:nvPr/>
        </p:nvCxnSpPr>
        <p:spPr>
          <a:xfrm flipV="1">
            <a:off x="4390834" y="5054909"/>
            <a:ext cx="1047222" cy="329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1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14400"/>
            <a:ext cx="5734287" cy="840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dirty="0"/>
              <a:t>Phase (Error) Detector: PD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19</a:t>
            </a:fld>
            <a:endParaRPr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FA9FB-05E0-B067-D835-74D010F2893B}"/>
              </a:ext>
            </a:extLst>
          </p:cNvPr>
          <p:cNvSpPr txBox="1"/>
          <p:nvPr/>
        </p:nvSpPr>
        <p:spPr>
          <a:xfrm>
            <a:off x="1878476" y="1777762"/>
            <a:ext cx="506134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#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3: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Freq = No error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and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=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		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0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Wingdings" panose="05000000000000000000" pitchFamily="2" charset="2"/>
              </a:rPr>
              <a:t>           		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 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= </a:t>
            </a:r>
            <a:r>
              <a:rPr lang="el-GR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ω</a:t>
            </a:r>
            <a:endParaRPr lang="en-US" kern="0" baseline="-2500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		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≠ 0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		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(0) =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(0) - </a:t>
            </a:r>
            <a:r>
              <a:rPr lang="el-GR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(0)</a:t>
            </a:r>
          </a:p>
          <a:p>
            <a:pPr defTabSz="685800">
              <a:buClr>
                <a:srgbClr val="000000"/>
              </a:buClr>
              <a:defRPr/>
            </a:pPr>
            <a:endParaRPr lang="en-US" sz="1500" kern="0" dirty="0">
              <a:solidFill>
                <a:srgbClr val="FF0000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51DBA-1C38-EEDE-3FA8-DB3717BB823B}"/>
              </a:ext>
            </a:extLst>
          </p:cNvPr>
          <p:cNvSpPr txBox="1"/>
          <p:nvPr/>
        </p:nvSpPr>
        <p:spPr>
          <a:xfrm>
            <a:off x="6477000" y="1869256"/>
            <a:ext cx="3222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 +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</a:t>
            </a:r>
          </a:p>
          <a:p>
            <a:pPr defTabSz="68580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B0F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= </a:t>
            </a:r>
            <a:r>
              <a:rPr lang="en-US" kern="0" dirty="0" err="1">
                <a:solidFill>
                  <a:srgbClr val="00B0F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cos (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 t+ 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4A1D7-E30B-4A42-A57D-319FFB8FBC43}"/>
              </a:ext>
            </a:extLst>
          </p:cNvPr>
          <p:cNvSpPr txBox="1"/>
          <p:nvPr/>
        </p:nvSpPr>
        <p:spPr>
          <a:xfrm>
            <a:off x="1928622" y="3429003"/>
            <a:ext cx="7590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+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 + 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+ 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 </a:t>
            </a:r>
            <a:r>
              <a:rPr lang="en-US" kern="0" dirty="0">
                <a:solidFill>
                  <a:srgbClr val="4472C4">
                    <a:lumMod val="75000"/>
                  </a:srgbClr>
                </a:solidFill>
                <a:latin typeface="Arial"/>
                <a:cs typeface="Arial"/>
                <a:sym typeface="Arial"/>
              </a:rPr>
              <a:t>+ 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sin (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B7759-AB61-0716-8AAA-B7B13961FCEA}"/>
              </a:ext>
            </a:extLst>
          </p:cNvPr>
          <p:cNvSpPr txBox="1"/>
          <p:nvPr/>
        </p:nvSpPr>
        <p:spPr>
          <a:xfrm>
            <a:off x="1716028" y="4664817"/>
            <a:ext cx="262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has two components: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@ 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frequency</a:t>
            </a:r>
          </a:p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5265-2C1E-E465-08B2-711CEDFD17DA}"/>
              </a:ext>
            </a:extLst>
          </p:cNvPr>
          <p:cNvGrpSpPr/>
          <p:nvPr/>
        </p:nvGrpSpPr>
        <p:grpSpPr>
          <a:xfrm>
            <a:off x="4131469" y="4414840"/>
            <a:ext cx="1664494" cy="728663"/>
            <a:chOff x="3476625" y="4743450"/>
            <a:chExt cx="2219325" cy="97155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87AE82-C29C-705F-D6D0-F968F7952E34}"/>
                </a:ext>
              </a:extLst>
            </p:cNvPr>
            <p:cNvCxnSpPr/>
            <p:nvPr/>
          </p:nvCxnSpPr>
          <p:spPr>
            <a:xfrm>
              <a:off x="3846862" y="4743450"/>
              <a:ext cx="18490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C29FCA-39D0-DCD9-5CF5-9F6E4A33A52B}"/>
                </a:ext>
              </a:extLst>
            </p:cNvPr>
            <p:cNvCxnSpPr/>
            <p:nvPr/>
          </p:nvCxnSpPr>
          <p:spPr>
            <a:xfrm>
              <a:off x="3476625" y="5715000"/>
              <a:ext cx="12382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AD5B957-8A1E-2196-0943-4ED28D29D030}"/>
                </a:ext>
              </a:extLst>
            </p:cNvPr>
            <p:cNvCxnSpPr/>
            <p:nvPr/>
          </p:nvCxnSpPr>
          <p:spPr>
            <a:xfrm flipV="1">
              <a:off x="4714875" y="4743450"/>
              <a:ext cx="0" cy="9715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07B365-7042-A18E-9C4A-1568ACC9E6FC}"/>
              </a:ext>
            </a:extLst>
          </p:cNvPr>
          <p:cNvGrpSpPr/>
          <p:nvPr/>
        </p:nvGrpSpPr>
        <p:grpSpPr>
          <a:xfrm>
            <a:off x="3049194" y="4414841"/>
            <a:ext cx="5518547" cy="1017985"/>
            <a:chOff x="2033587" y="4743450"/>
            <a:chExt cx="7358063" cy="135731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925F17-7A2A-1A67-53C4-B0CDA0495BC0}"/>
                </a:ext>
              </a:extLst>
            </p:cNvPr>
            <p:cNvCxnSpPr>
              <a:cxnSpLocks/>
            </p:cNvCxnSpPr>
            <p:nvPr/>
          </p:nvCxnSpPr>
          <p:spPr>
            <a:xfrm>
              <a:off x="7618762" y="4743450"/>
              <a:ext cx="1772888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BB73B6-22AC-75EE-77ED-0BD8846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2033587" y="6085644"/>
              <a:ext cx="6462713" cy="1511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840588F-A1B8-D75C-CDC5-29D08F50D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86775" y="4743450"/>
              <a:ext cx="4763" cy="135731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ABF905-64C6-B12A-CE6B-0F5CD38CCC3A}"/>
              </a:ext>
            </a:extLst>
          </p:cNvPr>
          <p:cNvSpPr txBox="1"/>
          <p:nvPr/>
        </p:nvSpPr>
        <p:spPr>
          <a:xfrm>
            <a:off x="1909572" y="5248358"/>
            <a:ext cx="1233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@ DC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43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0" name="Google Shape;76;p16">
            <a:extLst>
              <a:ext uri="{FF2B5EF4-FFF2-40B4-BE49-F238E27FC236}">
                <a16:creationId xmlns:a16="http://schemas.microsoft.com/office/drawing/2014/main" id="{38382DDB-2DEE-4501-2968-25A0F63A5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2477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648375B-BFB6-F5F4-1CE4-5952553CC10A}"/>
              </a:ext>
            </a:extLst>
          </p:cNvPr>
          <p:cNvSpPr txBox="1"/>
          <p:nvPr/>
        </p:nvSpPr>
        <p:spPr>
          <a:xfrm>
            <a:off x="637849" y="5965480"/>
            <a:ext cx="1122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a better understanding of the concepts, please use slideshow mode, as it includes helpful graphics!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1436518"/>
            <a:ext cx="5734287" cy="318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 fontScale="90000"/>
          </a:bodyPr>
          <a:lstStyle/>
          <a:p>
            <a:r>
              <a:rPr lang="en-US" sz="1800" dirty="0"/>
              <a:t>Phase (Error) Detector: PD Summary</a:t>
            </a:r>
            <a:endParaRPr sz="1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20</a:t>
            </a:fld>
            <a:endParaRPr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BA7D-C7F5-A8AF-0E01-9F514F0F3E19}"/>
              </a:ext>
            </a:extLst>
          </p:cNvPr>
          <p:cNvSpPr txBox="1"/>
          <p:nvPr/>
        </p:nvSpPr>
        <p:spPr>
          <a:xfrm>
            <a:off x="1926266" y="1738309"/>
            <a:ext cx="4167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Cases: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#1: Freq = No error and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#2: Freq = error and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No error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#3: Freq = No error and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B59A7-DAA7-A047-4E3A-63662D08395B}"/>
              </a:ext>
            </a:extLst>
          </p:cNvPr>
          <p:cNvSpPr txBox="1"/>
          <p:nvPr/>
        </p:nvSpPr>
        <p:spPr>
          <a:xfrm>
            <a:off x="1928622" y="2999024"/>
            <a:ext cx="431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88611-38ED-4EC5-9D4C-25DD46CC6DB0}"/>
              </a:ext>
            </a:extLst>
          </p:cNvPr>
          <p:cNvSpPr txBox="1"/>
          <p:nvPr/>
        </p:nvSpPr>
        <p:spPr>
          <a:xfrm>
            <a:off x="1928625" y="3570127"/>
            <a:ext cx="7414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–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</a:t>
            </a:r>
            <a:r>
              <a:rPr lang="en-US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)t</a:t>
            </a:r>
          </a:p>
          <a:p>
            <a:pPr defTabSz="68580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2DA45-9740-2C56-9CE4-3F6111A4C1C9}"/>
              </a:ext>
            </a:extLst>
          </p:cNvPr>
          <p:cNvSpPr txBox="1"/>
          <p:nvPr/>
        </p:nvSpPr>
        <p:spPr>
          <a:xfrm>
            <a:off x="1928622" y="4008248"/>
            <a:ext cx="757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 +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 t + 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 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D07AEE-D4DC-8ED6-6FAF-744F43E7B81F}"/>
              </a:ext>
            </a:extLst>
          </p:cNvPr>
          <p:cNvSpPr txBox="1"/>
          <p:nvPr/>
        </p:nvSpPr>
        <p:spPr>
          <a:xfrm>
            <a:off x="5362073" y="3000792"/>
            <a:ext cx="582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 only have the high- frequency component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3AAF18-725C-74C1-874B-B4A76093A906}"/>
              </a:ext>
            </a:extLst>
          </p:cNvPr>
          <p:cNvSpPr txBox="1"/>
          <p:nvPr/>
        </p:nvSpPr>
        <p:spPr>
          <a:xfrm>
            <a:off x="7767682" y="3570124"/>
            <a:ext cx="315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 err="1">
                <a:solidFill>
                  <a:srgbClr val="00B05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b="1" kern="0" baseline="-25000" dirty="0" err="1">
                <a:solidFill>
                  <a:srgbClr val="00B05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b="1" kern="0" baseline="-2500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∝ frequency error,</a:t>
            </a:r>
            <a:r>
              <a:rPr lang="el-GR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 </a:t>
            </a:r>
            <a:r>
              <a:rPr lang="el-GR" b="1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b="1" kern="0" baseline="-2500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 </a:t>
            </a:r>
            <a:endParaRPr lang="en-US" kern="0" baseline="-25000" dirty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1C3D6-4EDB-A9A8-8C2F-6CCBF894E71D}"/>
              </a:ext>
            </a:extLst>
          </p:cNvPr>
          <p:cNvSpPr txBox="1"/>
          <p:nvPr/>
        </p:nvSpPr>
        <p:spPr>
          <a:xfrm>
            <a:off x="1926269" y="4669001"/>
            <a:ext cx="262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has two components: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A563F2-0985-9E81-0382-D842F0D45583}"/>
              </a:ext>
            </a:extLst>
          </p:cNvPr>
          <p:cNvCxnSpPr>
            <a:cxnSpLocks/>
          </p:cNvCxnSpPr>
          <p:nvPr/>
        </p:nvCxnSpPr>
        <p:spPr>
          <a:xfrm flipV="1">
            <a:off x="4768126" y="4446058"/>
            <a:ext cx="2079200" cy="28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654B7B-874F-4B88-4629-FFC2F84F636A}"/>
              </a:ext>
            </a:extLst>
          </p:cNvPr>
          <p:cNvCxnSpPr>
            <a:cxnSpLocks/>
          </p:cNvCxnSpPr>
          <p:nvPr/>
        </p:nvCxnSpPr>
        <p:spPr>
          <a:xfrm>
            <a:off x="4342274" y="5168367"/>
            <a:ext cx="14654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42010D-90A5-4B33-6717-43CD2D902682}"/>
              </a:ext>
            </a:extLst>
          </p:cNvPr>
          <p:cNvCxnSpPr>
            <a:cxnSpLocks/>
          </p:cNvCxnSpPr>
          <p:nvPr/>
        </p:nvCxnSpPr>
        <p:spPr>
          <a:xfrm flipV="1">
            <a:off x="5807726" y="4446059"/>
            <a:ext cx="0" cy="719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6720D6-98D9-E09B-5181-B6A81982F625}"/>
              </a:ext>
            </a:extLst>
          </p:cNvPr>
          <p:cNvCxnSpPr>
            <a:cxnSpLocks/>
          </p:cNvCxnSpPr>
          <p:nvPr/>
        </p:nvCxnSpPr>
        <p:spPr>
          <a:xfrm>
            <a:off x="7610663" y="4446056"/>
            <a:ext cx="7289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2B837F-B867-F713-A5A4-3AC3051F9C27}"/>
              </a:ext>
            </a:extLst>
          </p:cNvPr>
          <p:cNvCxnSpPr>
            <a:cxnSpLocks/>
          </p:cNvCxnSpPr>
          <p:nvPr/>
        </p:nvCxnSpPr>
        <p:spPr>
          <a:xfrm>
            <a:off x="3293799" y="5407822"/>
            <a:ext cx="4659919" cy="1133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E4E05D-95CF-91BB-FAC0-A10AEF5C3DAB}"/>
              </a:ext>
            </a:extLst>
          </p:cNvPr>
          <p:cNvCxnSpPr>
            <a:cxnSpLocks/>
          </p:cNvCxnSpPr>
          <p:nvPr/>
        </p:nvCxnSpPr>
        <p:spPr>
          <a:xfrm flipV="1">
            <a:off x="7953715" y="4446056"/>
            <a:ext cx="0" cy="9731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73BBAEC-38D9-AAB0-3A76-49CFC154583A}"/>
              </a:ext>
            </a:extLst>
          </p:cNvPr>
          <p:cNvCxnSpPr>
            <a:cxnSpLocks/>
          </p:cNvCxnSpPr>
          <p:nvPr/>
        </p:nvCxnSpPr>
        <p:spPr>
          <a:xfrm flipH="1">
            <a:off x="5182238" y="3179003"/>
            <a:ext cx="2336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C9861C-AC64-E5E5-201D-08CC743C076E}"/>
              </a:ext>
            </a:extLst>
          </p:cNvPr>
          <p:cNvCxnSpPr>
            <a:cxnSpLocks/>
          </p:cNvCxnSpPr>
          <p:nvPr/>
        </p:nvCxnSpPr>
        <p:spPr>
          <a:xfrm flipH="1">
            <a:off x="7188525" y="3758003"/>
            <a:ext cx="55087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7F5F5E-7011-9480-7A25-0169917C7E46}"/>
              </a:ext>
            </a:extLst>
          </p:cNvPr>
          <p:cNvSpPr txBox="1"/>
          <p:nvPr/>
        </p:nvSpPr>
        <p:spPr>
          <a:xfrm>
            <a:off x="2170520" y="4967206"/>
            <a:ext cx="3011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@ 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frequency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AA788C-2BB4-6778-4749-15C747EFA75A}"/>
              </a:ext>
            </a:extLst>
          </p:cNvPr>
          <p:cNvSpPr txBox="1"/>
          <p:nvPr/>
        </p:nvSpPr>
        <p:spPr>
          <a:xfrm>
            <a:off x="2170519" y="5230674"/>
            <a:ext cx="1233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@ DC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8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7215376" cy="1002944"/>
          </a:xfrm>
        </p:spPr>
        <p:txBody>
          <a:bodyPr>
            <a:normAutofit/>
          </a:bodyPr>
          <a:lstStyle/>
          <a:p>
            <a:r>
              <a:rPr lang="en-US" sz="2800" dirty="0"/>
              <a:t>Phase (Error) Detector: PD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21</a:t>
            </a:fld>
            <a:endParaRPr lang="en-US" kern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5D7F51-0822-6837-39F7-68FA2BFF55D5}"/>
              </a:ext>
            </a:extLst>
          </p:cNvPr>
          <p:cNvSpPr/>
          <p:nvPr/>
        </p:nvSpPr>
        <p:spPr>
          <a:xfrm>
            <a:off x="3899036" y="3984677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Low Pass Filter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(LPF)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C28344-E906-99D1-3B5B-82BC39E0E076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12377" y="4385607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BF8A15A-5A7D-0545-FE77-98417B2CFCE5}"/>
              </a:ext>
            </a:extLst>
          </p:cNvPr>
          <p:cNvSpPr txBox="1"/>
          <p:nvPr/>
        </p:nvSpPr>
        <p:spPr>
          <a:xfrm>
            <a:off x="3447652" y="4006703"/>
            <a:ext cx="44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10B63D-91A7-33F7-58C0-40B3DA3FB593}"/>
              </a:ext>
            </a:extLst>
          </p:cNvPr>
          <p:cNvSpPr txBox="1"/>
          <p:nvPr/>
        </p:nvSpPr>
        <p:spPr>
          <a:xfrm>
            <a:off x="5147332" y="4023839"/>
            <a:ext cx="4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5F79D-CF41-9063-FE7E-7CF6BA8AE585}"/>
              </a:ext>
            </a:extLst>
          </p:cNvPr>
          <p:cNvSpPr txBox="1"/>
          <p:nvPr/>
        </p:nvSpPr>
        <p:spPr>
          <a:xfrm>
            <a:off x="3445499" y="4313031"/>
            <a:ext cx="54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BCC701-7104-9535-A162-E29388AB6F0D}"/>
              </a:ext>
            </a:extLst>
          </p:cNvPr>
          <p:cNvCxnSpPr>
            <a:cxnSpLocks/>
          </p:cNvCxnSpPr>
          <p:nvPr/>
        </p:nvCxnSpPr>
        <p:spPr>
          <a:xfrm>
            <a:off x="3426404" y="4362906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7FBA8C1-B796-97B3-F9BA-1C04D51E75A4}"/>
              </a:ext>
            </a:extLst>
          </p:cNvPr>
          <p:cNvGrpSpPr/>
          <p:nvPr/>
        </p:nvGrpSpPr>
        <p:grpSpPr>
          <a:xfrm>
            <a:off x="6742095" y="3782861"/>
            <a:ext cx="2402342" cy="1262874"/>
            <a:chOff x="6957459" y="3900814"/>
            <a:chExt cx="3203123" cy="168383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949157-2B70-B816-0EC1-D7F25D836EAC}"/>
                </a:ext>
              </a:extLst>
            </p:cNvPr>
            <p:cNvGrpSpPr/>
            <p:nvPr/>
          </p:nvGrpSpPr>
          <p:grpSpPr>
            <a:xfrm>
              <a:off x="8060794" y="4208592"/>
              <a:ext cx="801061" cy="140499"/>
              <a:chOff x="9098756" y="2721764"/>
              <a:chExt cx="801061" cy="1404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98DA954-D17A-90B9-3C15-B0E523744310}"/>
                  </a:ext>
                </a:extLst>
              </p:cNvPr>
              <p:cNvCxnSpPr/>
              <p:nvPr/>
            </p:nvCxnSpPr>
            <p:spPr>
              <a:xfrm flipV="1">
                <a:off x="9182100" y="2724150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AF1109C-1910-DDEC-996A-A579B1C98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7476" y="2724149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91D503E-35CB-DDC1-AA44-3124C977BA23}"/>
                  </a:ext>
                </a:extLst>
              </p:cNvPr>
              <p:cNvCxnSpPr/>
              <p:nvPr/>
            </p:nvCxnSpPr>
            <p:spPr>
              <a:xfrm flipV="1">
                <a:off x="9492851" y="2721765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0B00C74-8D0B-ECF4-0DE0-5AB29B1E0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8227" y="2721764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1A22FAD-D595-4C47-9E8F-5CF5699D639C}"/>
                  </a:ext>
                </a:extLst>
              </p:cNvPr>
              <p:cNvCxnSpPr/>
              <p:nvPr/>
            </p:nvCxnSpPr>
            <p:spPr>
              <a:xfrm flipH="1" flipV="1">
                <a:off x="9098756" y="2783681"/>
                <a:ext cx="83344" cy="761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ADD82BD-1FCD-B9F0-CCEA-34ADBD5CB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6473" y="2783681"/>
                <a:ext cx="83344" cy="761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8DAC17-787A-1CE0-3B7C-D924273D4AF2}"/>
                </a:ext>
              </a:extLst>
            </p:cNvPr>
            <p:cNvGrpSpPr/>
            <p:nvPr/>
          </p:nvGrpSpPr>
          <p:grpSpPr>
            <a:xfrm>
              <a:off x="9046584" y="4747093"/>
              <a:ext cx="426244" cy="123820"/>
              <a:chOff x="10065544" y="2667000"/>
              <a:chExt cx="426244" cy="12382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695AF65-8173-84B7-A4FF-604A72003732}"/>
                  </a:ext>
                </a:extLst>
              </p:cNvPr>
              <p:cNvCxnSpPr/>
              <p:nvPr/>
            </p:nvCxnSpPr>
            <p:spPr>
              <a:xfrm>
                <a:off x="10065544" y="2667000"/>
                <a:ext cx="4262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D9D35EE-74F0-1F35-98C6-DD6D86D9D5E8}"/>
                  </a:ext>
                </a:extLst>
              </p:cNvPr>
              <p:cNvCxnSpPr/>
              <p:nvPr/>
            </p:nvCxnSpPr>
            <p:spPr>
              <a:xfrm>
                <a:off x="10065544" y="2790820"/>
                <a:ext cx="4262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74AC6F-B422-B2B3-1763-798A3A2515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1855" y="4277648"/>
              <a:ext cx="3978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D289FF-4351-F3E1-CBC1-A3E2C755ED3B}"/>
                </a:ext>
              </a:extLst>
            </p:cNvPr>
            <p:cNvCxnSpPr/>
            <p:nvPr/>
          </p:nvCxnSpPr>
          <p:spPr>
            <a:xfrm flipV="1">
              <a:off x="9259706" y="4270509"/>
              <a:ext cx="0" cy="476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974FA0A-B70A-020B-DF2A-E2A93AFA6634}"/>
                </a:ext>
              </a:extLst>
            </p:cNvPr>
            <p:cNvCxnSpPr>
              <a:cxnSpLocks/>
            </p:cNvCxnSpPr>
            <p:nvPr/>
          </p:nvCxnSpPr>
          <p:spPr>
            <a:xfrm>
              <a:off x="7670734" y="4270509"/>
              <a:ext cx="3978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F16D8-8E56-7F84-2A14-C5A2C78B2378}"/>
                </a:ext>
              </a:extLst>
            </p:cNvPr>
            <p:cNvCxnSpPr/>
            <p:nvPr/>
          </p:nvCxnSpPr>
          <p:spPr>
            <a:xfrm flipV="1">
              <a:off x="9267931" y="4870913"/>
              <a:ext cx="0" cy="476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8CB35F9-B562-C0E3-E3A7-DCF9AFD880BA}"/>
                </a:ext>
              </a:extLst>
            </p:cNvPr>
            <p:cNvCxnSpPr/>
            <p:nvPr/>
          </p:nvCxnSpPr>
          <p:spPr>
            <a:xfrm>
              <a:off x="9096700" y="534749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9BA3A2-AF91-3EBA-95B6-8EB75206AF75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81" y="5433221"/>
              <a:ext cx="1714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53E8AB-47DE-595E-7C0B-EBFB3B221F1D}"/>
                </a:ext>
              </a:extLst>
            </p:cNvPr>
            <p:cNvCxnSpPr>
              <a:cxnSpLocks/>
            </p:cNvCxnSpPr>
            <p:nvPr/>
          </p:nvCxnSpPr>
          <p:spPr>
            <a:xfrm>
              <a:off x="9232267" y="5492754"/>
              <a:ext cx="713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73DAE9-0FCE-9CAD-FDFA-D7DA7519C4FD}"/>
                </a:ext>
              </a:extLst>
            </p:cNvPr>
            <p:cNvSpPr txBox="1"/>
            <p:nvPr/>
          </p:nvSpPr>
          <p:spPr>
            <a:xfrm>
              <a:off x="8284600" y="3900814"/>
              <a:ext cx="4321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R</a:t>
              </a:r>
              <a:endParaRPr lang="en-U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E88ED-59E6-FABF-6B59-E3EFCAA4B0F3}"/>
                </a:ext>
              </a:extLst>
            </p:cNvPr>
            <p:cNvSpPr txBox="1"/>
            <p:nvPr/>
          </p:nvSpPr>
          <p:spPr>
            <a:xfrm>
              <a:off x="8657226" y="4609921"/>
              <a:ext cx="3390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B1BBFBD-C598-A370-829D-9ABB8136B176}"/>
                </a:ext>
              </a:extLst>
            </p:cNvPr>
            <p:cNvSpPr/>
            <p:nvPr/>
          </p:nvSpPr>
          <p:spPr>
            <a:xfrm>
              <a:off x="7605864" y="3968111"/>
              <a:ext cx="1906367" cy="1616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b="1" kern="0" dirty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E35AF60-8EE1-AB32-A548-2A1465F8E1D1}"/>
                </a:ext>
              </a:extLst>
            </p:cNvPr>
            <p:cNvSpPr txBox="1"/>
            <p:nvPr/>
          </p:nvSpPr>
          <p:spPr>
            <a:xfrm>
              <a:off x="6985791" y="4219294"/>
              <a:ext cx="6559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FDD2B91-0311-4D12-7AED-6839A79F2ABB}"/>
                </a:ext>
              </a:extLst>
            </p:cNvPr>
            <p:cNvSpPr txBox="1"/>
            <p:nvPr/>
          </p:nvSpPr>
          <p:spPr>
            <a:xfrm>
              <a:off x="6982923" y="4627731"/>
              <a:ext cx="72092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φ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er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87A0B1-CCC3-B6FC-5346-C432B33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6957459" y="4694230"/>
              <a:ext cx="625537" cy="10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234A73-AE40-A3AF-E533-D5982BD4163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045" y="4798005"/>
              <a:ext cx="625537" cy="10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96E573-4F14-FA05-696A-C2015A1ED37C}"/>
                </a:ext>
              </a:extLst>
            </p:cNvPr>
            <p:cNvSpPr txBox="1"/>
            <p:nvPr/>
          </p:nvSpPr>
          <p:spPr>
            <a:xfrm>
              <a:off x="9581657" y="4315649"/>
              <a:ext cx="5552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63E7A3-D3AD-91C4-1E7C-A232F80E8BF9}"/>
              </a:ext>
            </a:extLst>
          </p:cNvPr>
          <p:cNvSpPr txBox="1"/>
          <p:nvPr/>
        </p:nvSpPr>
        <p:spPr>
          <a:xfrm>
            <a:off x="1997340" y="1871030"/>
            <a:ext cx="431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00FFB-3452-AC83-D8D1-7ACB4EDB560B}"/>
              </a:ext>
            </a:extLst>
          </p:cNvPr>
          <p:cNvSpPr txBox="1"/>
          <p:nvPr/>
        </p:nvSpPr>
        <p:spPr>
          <a:xfrm>
            <a:off x="1997343" y="2442133"/>
            <a:ext cx="7414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–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)t</a:t>
            </a:r>
          </a:p>
          <a:p>
            <a:pPr defTabSz="68580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809B5-2611-E745-448B-06DC2440AF71}"/>
              </a:ext>
            </a:extLst>
          </p:cNvPr>
          <p:cNvSpPr txBox="1"/>
          <p:nvPr/>
        </p:nvSpPr>
        <p:spPr>
          <a:xfrm>
            <a:off x="1997339" y="2880254"/>
            <a:ext cx="757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 +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 t +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(0)) 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0FFEFE-5AAE-4F17-F577-148D1BC334C2}"/>
              </a:ext>
            </a:extLst>
          </p:cNvPr>
          <p:cNvCxnSpPr>
            <a:cxnSpLocks/>
          </p:cNvCxnSpPr>
          <p:nvPr/>
        </p:nvCxnSpPr>
        <p:spPr>
          <a:xfrm>
            <a:off x="5906429" y="4385607"/>
            <a:ext cx="469153" cy="76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838200"/>
            <a:ext cx="5157839" cy="1196288"/>
          </a:xfrm>
        </p:spPr>
        <p:txBody>
          <a:bodyPr>
            <a:normAutofit/>
          </a:bodyPr>
          <a:lstStyle/>
          <a:p>
            <a:r>
              <a:rPr lang="en-US" sz="3200" dirty="0"/>
              <a:t>Filters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22</a:t>
            </a:fld>
            <a:endParaRPr lang="en-US" kern="0"/>
          </a:p>
        </p:txBody>
      </p:sp>
      <p:pic>
        <p:nvPicPr>
          <p:cNvPr id="18" name="Picture 17" descr="A diagram of a pass&#10;&#10;Description automatically generated">
            <a:extLst>
              <a:ext uri="{FF2B5EF4-FFF2-40B4-BE49-F238E27FC236}">
                <a16:creationId xmlns:a16="http://schemas.microsoft.com/office/drawing/2014/main" id="{166EA67B-C051-438B-68A0-D6907A29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87" y="2318717"/>
            <a:ext cx="8451233" cy="24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2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7975774" cy="1175748"/>
          </a:xfrm>
        </p:spPr>
        <p:txBody>
          <a:bodyPr>
            <a:normAutofit/>
          </a:bodyPr>
          <a:lstStyle/>
          <a:p>
            <a:r>
              <a:rPr lang="en-US" sz="3200" dirty="0"/>
              <a:t>Frequency Spectrum of the </a:t>
            </a:r>
            <a:r>
              <a:rPr lang="en-US" sz="3200" dirty="0" err="1"/>
              <a:t>V</a:t>
            </a:r>
            <a:r>
              <a:rPr lang="en-US" sz="3200" baseline="-25000" dirty="0" err="1"/>
              <a:t>e</a:t>
            </a:r>
            <a:r>
              <a:rPr lang="en-US" sz="3200" dirty="0"/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23</a:t>
            </a:fld>
            <a:endParaRPr lang="en-US" ker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E33775-4218-9723-D365-9DDC452D6CE9}"/>
                  </a:ext>
                </a:extLst>
              </p:cNvPr>
              <p:cNvSpPr txBox="1"/>
              <p:nvPr/>
            </p:nvSpPr>
            <p:spPr>
              <a:xfrm>
                <a:off x="3638098" y="1843614"/>
                <a:ext cx="3921275" cy="127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buClr>
                    <a:srgbClr val="000000"/>
                  </a:buClr>
                  <a:defRPr/>
                </a:pPr>
                <a:r>
                  <a:rPr lang="en-US" sz="27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</a:t>
                </a:r>
                <a:r>
                  <a:rPr lang="el-GR" sz="27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ω</a:t>
                </a:r>
                <a:r>
                  <a:rPr lang="en-US" sz="2700" kern="0" baseline="-2500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c</a:t>
                </a:r>
                <a:r>
                  <a:rPr lang="en-US" sz="27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𝑅𝐶</m:t>
                        </m:r>
                      </m:den>
                    </m:f>
                  </m:oMath>
                </a14:m>
                <a:endParaRPr lang="en-US" sz="27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defTabSz="685800">
                  <a:buClr>
                    <a:srgbClr val="000000"/>
                  </a:buClr>
                  <a:defRPr/>
                </a:pPr>
                <a:r>
                  <a:rPr lang="en-US" sz="27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</a:t>
                </a:r>
                <a:r>
                  <a:rPr lang="en-US" sz="2700" kern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ƒ</a:t>
                </a:r>
                <a:r>
                  <a:rPr lang="en-US" sz="2700" kern="0" baseline="-2500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c</a:t>
                </a:r>
                <a:r>
                  <a:rPr lang="en-US" sz="270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700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  <m:f>
                      <m:fPr>
                        <m:ctrlP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2700" kern="0">
                            <a:solidFill>
                              <a:srgbClr val="000000"/>
                            </a:solidFill>
                            <a:latin typeface="Arial"/>
                            <a:cs typeface="Arial"/>
                            <a:sym typeface="Arial"/>
                          </a:rPr>
                          <m:t>π</m:t>
                        </m:r>
                        <m:r>
                          <a:rPr lang="en-US" sz="27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𝑅𝐶</m:t>
                        </m:r>
                      </m:den>
                    </m:f>
                  </m:oMath>
                </a14:m>
                <a:endParaRPr lang="en-US" sz="27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E33775-4218-9723-D365-9DDC452D6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098" y="1843614"/>
                <a:ext cx="3921275" cy="1271117"/>
              </a:xfrm>
              <a:prstGeom prst="rect">
                <a:avLst/>
              </a:prstGeom>
              <a:blipFill>
                <a:blip r:embed="rId2"/>
                <a:stretch>
                  <a:fillRect l="-467" b="-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55D7F51-0822-6837-39F7-68FA2BFF55D5}"/>
              </a:ext>
            </a:extLst>
          </p:cNvPr>
          <p:cNvSpPr/>
          <p:nvPr/>
        </p:nvSpPr>
        <p:spPr>
          <a:xfrm>
            <a:off x="8239675" y="1836232"/>
            <a:ext cx="1213338" cy="8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Low Pass Filter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050" b="1" kern="0" dirty="0">
                <a:solidFill>
                  <a:srgbClr val="000000"/>
                </a:solidFill>
                <a:latin typeface="Arial"/>
                <a:sym typeface="Arial"/>
              </a:rPr>
              <a:t>(LPF)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C28344-E906-99D1-3B5B-82BC39E0E076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9453016" y="2237161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BF8A15A-5A7D-0545-FE77-98417B2CFCE5}"/>
              </a:ext>
            </a:extLst>
          </p:cNvPr>
          <p:cNvSpPr txBox="1"/>
          <p:nvPr/>
        </p:nvSpPr>
        <p:spPr>
          <a:xfrm>
            <a:off x="7788291" y="1858258"/>
            <a:ext cx="57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10B63D-91A7-33F7-58C0-40B3DA3FB593}"/>
              </a:ext>
            </a:extLst>
          </p:cNvPr>
          <p:cNvSpPr txBox="1"/>
          <p:nvPr/>
        </p:nvSpPr>
        <p:spPr>
          <a:xfrm>
            <a:off x="9487972" y="1875394"/>
            <a:ext cx="4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endParaRPr lang="en-US" kern="0" baseline="-250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5F79D-CF41-9063-FE7E-7CF6BA8AE585}"/>
              </a:ext>
            </a:extLst>
          </p:cNvPr>
          <p:cNvSpPr txBox="1"/>
          <p:nvPr/>
        </p:nvSpPr>
        <p:spPr>
          <a:xfrm>
            <a:off x="7786138" y="2164586"/>
            <a:ext cx="54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BCC701-7104-9535-A162-E29388AB6F0D}"/>
              </a:ext>
            </a:extLst>
          </p:cNvPr>
          <p:cNvCxnSpPr>
            <a:cxnSpLocks/>
          </p:cNvCxnSpPr>
          <p:nvPr/>
        </p:nvCxnSpPr>
        <p:spPr>
          <a:xfrm>
            <a:off x="7767043" y="2214460"/>
            <a:ext cx="469153" cy="7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773DAE9-0FCE-9CAD-FDFA-D7DA7519C4FD}"/>
              </a:ext>
            </a:extLst>
          </p:cNvPr>
          <p:cNvSpPr txBox="1"/>
          <p:nvPr/>
        </p:nvSpPr>
        <p:spPr>
          <a:xfrm>
            <a:off x="8640509" y="2669617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5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</a:t>
            </a:r>
            <a:endParaRPr lang="en-US"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02360B-CD2F-B786-4ACF-E7C67098F923}"/>
              </a:ext>
            </a:extLst>
          </p:cNvPr>
          <p:cNvGrpSpPr/>
          <p:nvPr/>
        </p:nvGrpSpPr>
        <p:grpSpPr>
          <a:xfrm>
            <a:off x="7717298" y="3517810"/>
            <a:ext cx="2402342" cy="1262874"/>
            <a:chOff x="6957459" y="3900814"/>
            <a:chExt cx="3203123" cy="16838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E0C49D-5A80-549F-6A57-80A8F3530C69}"/>
                </a:ext>
              </a:extLst>
            </p:cNvPr>
            <p:cNvGrpSpPr/>
            <p:nvPr/>
          </p:nvGrpSpPr>
          <p:grpSpPr>
            <a:xfrm>
              <a:off x="8060794" y="4208592"/>
              <a:ext cx="801061" cy="140499"/>
              <a:chOff x="9098756" y="2721764"/>
              <a:chExt cx="801061" cy="140499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4857DE-917A-7B4A-71E8-4D724496587E}"/>
                  </a:ext>
                </a:extLst>
              </p:cNvPr>
              <p:cNvCxnSpPr/>
              <p:nvPr/>
            </p:nvCxnSpPr>
            <p:spPr>
              <a:xfrm flipV="1">
                <a:off x="9182100" y="2724150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E674AA-2181-2EB6-BA20-67B3DBFA9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7476" y="2724149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95BB663-3F91-81E9-0362-FA8C994DC3A2}"/>
                  </a:ext>
                </a:extLst>
              </p:cNvPr>
              <p:cNvCxnSpPr/>
              <p:nvPr/>
            </p:nvCxnSpPr>
            <p:spPr>
              <a:xfrm flipV="1">
                <a:off x="9492851" y="2721765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DAFAACF-2363-E57D-2AE6-1E6488F99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8227" y="2721764"/>
                <a:ext cx="161925" cy="1381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D68F475-3203-4AB3-08F5-A20FE84CC6F7}"/>
                  </a:ext>
                </a:extLst>
              </p:cNvPr>
              <p:cNvCxnSpPr/>
              <p:nvPr/>
            </p:nvCxnSpPr>
            <p:spPr>
              <a:xfrm flipH="1" flipV="1">
                <a:off x="9098756" y="2783681"/>
                <a:ext cx="83344" cy="761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70CA36E-3607-70DD-0E3F-6F532EC46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6473" y="2783681"/>
                <a:ext cx="83344" cy="761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128565-C2CE-6522-1081-3F4B1178DC74}"/>
                </a:ext>
              </a:extLst>
            </p:cNvPr>
            <p:cNvGrpSpPr/>
            <p:nvPr/>
          </p:nvGrpSpPr>
          <p:grpSpPr>
            <a:xfrm>
              <a:off x="9046584" y="4747093"/>
              <a:ext cx="426244" cy="123820"/>
              <a:chOff x="10065544" y="2667000"/>
              <a:chExt cx="426244" cy="12382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39D7C76-51A1-2FA8-F684-94FBDF59F02B}"/>
                  </a:ext>
                </a:extLst>
              </p:cNvPr>
              <p:cNvCxnSpPr/>
              <p:nvPr/>
            </p:nvCxnSpPr>
            <p:spPr>
              <a:xfrm>
                <a:off x="10065544" y="2667000"/>
                <a:ext cx="4262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EEE47BA-AE4B-D8D4-227D-E8F432EA18F6}"/>
                  </a:ext>
                </a:extLst>
              </p:cNvPr>
              <p:cNvCxnSpPr/>
              <p:nvPr/>
            </p:nvCxnSpPr>
            <p:spPr>
              <a:xfrm>
                <a:off x="10065544" y="2790820"/>
                <a:ext cx="4262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70BF6F-1CCD-094F-C339-5061F90187DA}"/>
                </a:ext>
              </a:extLst>
            </p:cNvPr>
            <p:cNvCxnSpPr>
              <a:cxnSpLocks/>
            </p:cNvCxnSpPr>
            <p:nvPr/>
          </p:nvCxnSpPr>
          <p:spPr>
            <a:xfrm>
              <a:off x="8861855" y="4277648"/>
              <a:ext cx="3978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884799-B97C-216B-D439-07D5D5949F96}"/>
                </a:ext>
              </a:extLst>
            </p:cNvPr>
            <p:cNvCxnSpPr/>
            <p:nvPr/>
          </p:nvCxnSpPr>
          <p:spPr>
            <a:xfrm flipV="1">
              <a:off x="9259706" y="4270509"/>
              <a:ext cx="0" cy="476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062AD0-2B55-F09D-E105-DBA2B6F75229}"/>
                </a:ext>
              </a:extLst>
            </p:cNvPr>
            <p:cNvCxnSpPr>
              <a:cxnSpLocks/>
            </p:cNvCxnSpPr>
            <p:nvPr/>
          </p:nvCxnSpPr>
          <p:spPr>
            <a:xfrm>
              <a:off x="7670734" y="4270509"/>
              <a:ext cx="3978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D99FD1-CCA3-7790-FF02-C37891C3C26E}"/>
                </a:ext>
              </a:extLst>
            </p:cNvPr>
            <p:cNvCxnSpPr/>
            <p:nvPr/>
          </p:nvCxnSpPr>
          <p:spPr>
            <a:xfrm flipV="1">
              <a:off x="9267931" y="4870913"/>
              <a:ext cx="0" cy="476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4E43E5-6570-B874-79D8-40A207D128B3}"/>
                </a:ext>
              </a:extLst>
            </p:cNvPr>
            <p:cNvCxnSpPr/>
            <p:nvPr/>
          </p:nvCxnSpPr>
          <p:spPr>
            <a:xfrm>
              <a:off x="9096700" y="534749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57F6F4-5C8B-5078-7090-9AD1C0243699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81" y="5433221"/>
              <a:ext cx="1714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04EB99-F690-1196-4FA7-5D0C6C9C3254}"/>
                </a:ext>
              </a:extLst>
            </p:cNvPr>
            <p:cNvCxnSpPr>
              <a:cxnSpLocks/>
            </p:cNvCxnSpPr>
            <p:nvPr/>
          </p:nvCxnSpPr>
          <p:spPr>
            <a:xfrm>
              <a:off x="9232267" y="5492754"/>
              <a:ext cx="713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602EB5-B26C-64BB-0959-52AE92273632}"/>
                </a:ext>
              </a:extLst>
            </p:cNvPr>
            <p:cNvSpPr txBox="1"/>
            <p:nvPr/>
          </p:nvSpPr>
          <p:spPr>
            <a:xfrm>
              <a:off x="8284600" y="3900814"/>
              <a:ext cx="4321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R</a:t>
              </a:r>
              <a:endParaRPr lang="en-U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1C21AE-5593-A306-73A1-FA63F30E0EA2}"/>
                </a:ext>
              </a:extLst>
            </p:cNvPr>
            <p:cNvSpPr txBox="1"/>
            <p:nvPr/>
          </p:nvSpPr>
          <p:spPr>
            <a:xfrm>
              <a:off x="8657226" y="4609921"/>
              <a:ext cx="3390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7EE448-F52D-35CD-0BC0-6F60BD0D3A0F}"/>
                </a:ext>
              </a:extLst>
            </p:cNvPr>
            <p:cNvSpPr/>
            <p:nvPr/>
          </p:nvSpPr>
          <p:spPr>
            <a:xfrm>
              <a:off x="7605864" y="3968111"/>
              <a:ext cx="1906367" cy="1616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b="1" kern="0" dirty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39F227-B4D5-DCAF-763E-208F92614462}"/>
                </a:ext>
              </a:extLst>
            </p:cNvPr>
            <p:cNvSpPr txBox="1"/>
            <p:nvPr/>
          </p:nvSpPr>
          <p:spPr>
            <a:xfrm>
              <a:off x="6985791" y="4219294"/>
              <a:ext cx="9950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21D296-CB17-C40A-CE13-13360969D618}"/>
                </a:ext>
              </a:extLst>
            </p:cNvPr>
            <p:cNvSpPr txBox="1"/>
            <p:nvPr/>
          </p:nvSpPr>
          <p:spPr>
            <a:xfrm>
              <a:off x="6982923" y="4627731"/>
              <a:ext cx="72092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φ</a:t>
              </a:r>
              <a:r>
                <a:rPr lang="en-US" kern="0" baseline="-2500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8342FA-5552-9D0D-1C56-9824A174C0D2}"/>
                </a:ext>
              </a:extLst>
            </p:cNvPr>
            <p:cNvCxnSpPr>
              <a:cxnSpLocks/>
            </p:cNvCxnSpPr>
            <p:nvPr/>
          </p:nvCxnSpPr>
          <p:spPr>
            <a:xfrm>
              <a:off x="6957459" y="4694230"/>
              <a:ext cx="625537" cy="10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6BF3A9-3449-0B01-84CD-14912740708C}"/>
                </a:ext>
              </a:extLst>
            </p:cNvPr>
            <p:cNvCxnSpPr>
              <a:cxnSpLocks/>
            </p:cNvCxnSpPr>
            <p:nvPr/>
          </p:nvCxnSpPr>
          <p:spPr>
            <a:xfrm>
              <a:off x="9535045" y="4798005"/>
              <a:ext cx="625537" cy="10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EF6009-101C-C126-1078-3EE3F89B4144}"/>
                </a:ext>
              </a:extLst>
            </p:cNvPr>
            <p:cNvSpPr txBox="1"/>
            <p:nvPr/>
          </p:nvSpPr>
          <p:spPr>
            <a:xfrm>
              <a:off x="9581657" y="4315649"/>
              <a:ext cx="5552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n-US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</a:t>
              </a:r>
              <a:r>
                <a:rPr lang="en-US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  <a:endPara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58C0D0-5E2C-D639-DE50-BCFDC544E97E}"/>
                  </a:ext>
                </a:extLst>
              </p14:cNvPr>
              <p14:cNvContentPartPr/>
              <p14:nvPr/>
            </p14:nvContentPartPr>
            <p14:xfrm>
              <a:off x="3102713" y="3150225"/>
              <a:ext cx="270" cy="27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58C0D0-5E2C-D639-DE50-BCFDC544E9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5963" y="3143475"/>
                <a:ext cx="135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4E8EAEE-AF59-D270-3781-198F31E66C7B}"/>
                  </a:ext>
                </a:extLst>
              </p14:cNvPr>
              <p14:cNvContentPartPr/>
              <p14:nvPr/>
            </p14:nvContentPartPr>
            <p14:xfrm>
              <a:off x="5374493" y="2842965"/>
              <a:ext cx="270" cy="27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4E8EAEE-AF59-D270-3781-198F31E66C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743" y="2836215"/>
                <a:ext cx="13500" cy="1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DAE00FA3-678A-F9EE-07AC-54C761E05987}"/>
              </a:ext>
            </a:extLst>
          </p:cNvPr>
          <p:cNvGrpSpPr/>
          <p:nvPr/>
        </p:nvGrpSpPr>
        <p:grpSpPr>
          <a:xfrm>
            <a:off x="3591180" y="3261887"/>
            <a:ext cx="3759544" cy="2324432"/>
            <a:chOff x="2538847" y="3424059"/>
            <a:chExt cx="5012725" cy="3099243"/>
          </a:xfrm>
        </p:grpSpPr>
        <p:pic>
          <p:nvPicPr>
            <p:cNvPr id="87" name="Picture 86" descr="A diagram of a frequency response&#10;&#10;Description automatically generated">
              <a:extLst>
                <a:ext uri="{FF2B5EF4-FFF2-40B4-BE49-F238E27FC236}">
                  <a16:creationId xmlns:a16="http://schemas.microsoft.com/office/drawing/2014/main" id="{4C73D8C5-B001-21B5-2C25-89810A0DB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9872"/>
            <a:stretch/>
          </p:blipFill>
          <p:spPr>
            <a:xfrm>
              <a:off x="2538847" y="3424059"/>
              <a:ext cx="5012725" cy="3099243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9A381BD-5F66-6321-16CF-5BC6F6FDB5B0}"/>
                </a:ext>
              </a:extLst>
            </p:cNvPr>
            <p:cNvSpPr/>
            <p:nvPr/>
          </p:nvSpPr>
          <p:spPr>
            <a:xfrm flipV="1">
              <a:off x="3024188" y="6324176"/>
              <a:ext cx="516731" cy="199126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39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6986776" cy="982715"/>
          </a:xfrm>
        </p:spPr>
        <p:txBody>
          <a:bodyPr>
            <a:normAutofit/>
          </a:bodyPr>
          <a:lstStyle/>
          <a:p>
            <a:r>
              <a:rPr lang="en-US" sz="2800" dirty="0"/>
              <a:t>Frequency Spectrum of the </a:t>
            </a:r>
            <a:r>
              <a:rPr lang="en-US" sz="2800" dirty="0" err="1"/>
              <a:t>V</a:t>
            </a:r>
            <a:r>
              <a:rPr lang="en-US" sz="2800" baseline="-25000" dirty="0" err="1"/>
              <a:t>e</a:t>
            </a:r>
            <a:r>
              <a:rPr lang="en-US" sz="2800" dirty="0"/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24</a:t>
            </a:fld>
            <a:endParaRPr lang="en-US" kern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7B14F9-71BC-8BD4-0DBD-384E280ECFF7}"/>
              </a:ext>
            </a:extLst>
          </p:cNvPr>
          <p:cNvCxnSpPr>
            <a:cxnSpLocks/>
          </p:cNvCxnSpPr>
          <p:nvPr/>
        </p:nvCxnSpPr>
        <p:spPr>
          <a:xfrm>
            <a:off x="3498514" y="5191101"/>
            <a:ext cx="5729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CE22A8-B0D0-B131-05CA-C0B6A745E75E}"/>
              </a:ext>
            </a:extLst>
          </p:cNvPr>
          <p:cNvCxnSpPr>
            <a:cxnSpLocks/>
          </p:cNvCxnSpPr>
          <p:nvPr/>
        </p:nvCxnSpPr>
        <p:spPr>
          <a:xfrm flipV="1">
            <a:off x="3505658" y="2562201"/>
            <a:ext cx="0" cy="262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DD91C6-75BA-3FE3-23C0-E9966A68293F}"/>
              </a:ext>
            </a:extLst>
          </p:cNvPr>
          <p:cNvSpPr/>
          <p:nvPr/>
        </p:nvSpPr>
        <p:spPr>
          <a:xfrm>
            <a:off x="3498514" y="3297894"/>
            <a:ext cx="4850606" cy="2107523"/>
          </a:xfrm>
          <a:custGeom>
            <a:avLst/>
            <a:gdLst>
              <a:gd name="connsiteX0" fmla="*/ 0 w 6467475"/>
              <a:gd name="connsiteY0" fmla="*/ 19206 h 2810031"/>
              <a:gd name="connsiteX1" fmla="*/ 3371850 w 6467475"/>
              <a:gd name="connsiteY1" fmla="*/ 156 h 2810031"/>
              <a:gd name="connsiteX2" fmla="*/ 4057650 w 6467475"/>
              <a:gd name="connsiteY2" fmla="*/ 19206 h 2810031"/>
              <a:gd name="connsiteX3" fmla="*/ 4400550 w 6467475"/>
              <a:gd name="connsiteY3" fmla="*/ 133506 h 2810031"/>
              <a:gd name="connsiteX4" fmla="*/ 4933950 w 6467475"/>
              <a:gd name="connsiteY4" fmla="*/ 685956 h 2810031"/>
              <a:gd name="connsiteX5" fmla="*/ 5572125 w 6467475"/>
              <a:gd name="connsiteY5" fmla="*/ 1533681 h 2810031"/>
              <a:gd name="connsiteX6" fmla="*/ 6467475 w 6467475"/>
              <a:gd name="connsiteY6" fmla="*/ 2810031 h 281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7475" h="2810031">
                <a:moveTo>
                  <a:pt x="0" y="19206"/>
                </a:moveTo>
                <a:lnTo>
                  <a:pt x="3371850" y="156"/>
                </a:lnTo>
                <a:cubicBezTo>
                  <a:pt x="4048125" y="156"/>
                  <a:pt x="3886200" y="-3019"/>
                  <a:pt x="4057650" y="19206"/>
                </a:cubicBezTo>
                <a:cubicBezTo>
                  <a:pt x="4229100" y="41431"/>
                  <a:pt x="4254500" y="22381"/>
                  <a:pt x="4400550" y="133506"/>
                </a:cubicBezTo>
                <a:cubicBezTo>
                  <a:pt x="4546600" y="244631"/>
                  <a:pt x="4738688" y="452594"/>
                  <a:pt x="4933950" y="685956"/>
                </a:cubicBezTo>
                <a:cubicBezTo>
                  <a:pt x="5129213" y="919319"/>
                  <a:pt x="5316537" y="1179668"/>
                  <a:pt x="5572125" y="1533681"/>
                </a:cubicBezTo>
                <a:cubicBezTo>
                  <a:pt x="5827713" y="1887694"/>
                  <a:pt x="6300788" y="2587781"/>
                  <a:pt x="6467475" y="281003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21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1034F-B798-C0FC-90F1-4D5930CF5A03}"/>
              </a:ext>
            </a:extLst>
          </p:cNvPr>
          <p:cNvCxnSpPr>
            <a:cxnSpLocks/>
          </p:cNvCxnSpPr>
          <p:nvPr/>
        </p:nvCxnSpPr>
        <p:spPr>
          <a:xfrm>
            <a:off x="6827501" y="3002181"/>
            <a:ext cx="0" cy="218892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2D8EBB-3612-18EB-00D1-BD68DFCA29BB}"/>
              </a:ext>
            </a:extLst>
          </p:cNvPr>
          <p:cNvCxnSpPr>
            <a:cxnSpLocks/>
          </p:cNvCxnSpPr>
          <p:nvPr/>
        </p:nvCxnSpPr>
        <p:spPr>
          <a:xfrm flipV="1">
            <a:off x="8792033" y="4619601"/>
            <a:ext cx="0" cy="57150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8600D3-CA57-617D-73D3-05D1305537EF}"/>
              </a:ext>
            </a:extLst>
          </p:cNvPr>
          <p:cNvSpPr txBox="1"/>
          <p:nvPr/>
        </p:nvSpPr>
        <p:spPr>
          <a:xfrm>
            <a:off x="8561650" y="5204897"/>
            <a:ext cx="6000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endParaRPr lang="en-US" sz="21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47E65-EF62-7CBF-513D-C206B38C482C}"/>
              </a:ext>
            </a:extLst>
          </p:cNvPr>
          <p:cNvSpPr txBox="1"/>
          <p:nvPr/>
        </p:nvSpPr>
        <p:spPr>
          <a:xfrm>
            <a:off x="6439951" y="5191101"/>
            <a:ext cx="1293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-3dB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980F5-E157-C7BD-563D-638AA1DB980D}"/>
              </a:ext>
            </a:extLst>
          </p:cNvPr>
          <p:cNvSpPr txBox="1"/>
          <p:nvPr/>
        </p:nvSpPr>
        <p:spPr>
          <a:xfrm>
            <a:off x="4883508" y="5516979"/>
            <a:ext cx="898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CB099-3FB4-A19E-B712-58740BAD464A}"/>
              </a:ext>
            </a:extLst>
          </p:cNvPr>
          <p:cNvSpPr txBox="1"/>
          <p:nvPr/>
        </p:nvSpPr>
        <p:spPr>
          <a:xfrm>
            <a:off x="2555712" y="2470011"/>
            <a:ext cx="14000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b="1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(dB)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B9B03-D8B5-112D-7CD3-B844197EA819}"/>
              </a:ext>
            </a:extLst>
          </p:cNvPr>
          <p:cNvSpPr txBox="1"/>
          <p:nvPr/>
        </p:nvSpPr>
        <p:spPr>
          <a:xfrm>
            <a:off x="9174227" y="5012998"/>
            <a:ext cx="257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ω</a:t>
            </a:r>
            <a:endParaRPr lang="en-US" sz="21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CAD31-7DF6-6F3C-E934-B7DA4AAAF186}"/>
              </a:ext>
            </a:extLst>
          </p:cNvPr>
          <p:cNvCxnSpPr>
            <a:cxnSpLocks/>
          </p:cNvCxnSpPr>
          <p:nvPr/>
        </p:nvCxnSpPr>
        <p:spPr>
          <a:xfrm flipV="1">
            <a:off x="5409469" y="5690571"/>
            <a:ext cx="1405533" cy="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1BDA1-7187-00FC-3D96-ED58759D44B6}"/>
              </a:ext>
            </a:extLst>
          </p:cNvPr>
          <p:cNvCxnSpPr>
            <a:cxnSpLocks/>
          </p:cNvCxnSpPr>
          <p:nvPr/>
        </p:nvCxnSpPr>
        <p:spPr>
          <a:xfrm flipH="1">
            <a:off x="3493155" y="5682428"/>
            <a:ext cx="1428750" cy="1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3A51CC-1025-1834-B1AC-923B0251235C}"/>
              </a:ext>
            </a:extLst>
          </p:cNvPr>
          <p:cNvSpPr txBox="1"/>
          <p:nvPr/>
        </p:nvSpPr>
        <p:spPr>
          <a:xfrm>
            <a:off x="3005046" y="1801994"/>
            <a:ext cx="431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=V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D751C-DB41-331B-5ED9-FB7BE84E266D}"/>
              </a:ext>
            </a:extLst>
          </p:cNvPr>
          <p:cNvSpPr txBox="1"/>
          <p:nvPr/>
        </p:nvSpPr>
        <p:spPr>
          <a:xfrm>
            <a:off x="6789283" y="1709114"/>
            <a:ext cx="2692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 only have the high- frequency component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34E2C4-C601-93B3-B675-6A86241580EA}"/>
              </a:ext>
            </a:extLst>
          </p:cNvPr>
          <p:cNvCxnSpPr>
            <a:cxnSpLocks/>
          </p:cNvCxnSpPr>
          <p:nvPr/>
        </p:nvCxnSpPr>
        <p:spPr>
          <a:xfrm flipH="1">
            <a:off x="6439952" y="1991582"/>
            <a:ext cx="2336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AFABAA-AEEC-4543-48D9-B3FF3C810D6D}"/>
              </a:ext>
            </a:extLst>
          </p:cNvPr>
          <p:cNvSpPr txBox="1"/>
          <p:nvPr/>
        </p:nvSpPr>
        <p:spPr>
          <a:xfrm>
            <a:off x="1976018" y="1792337"/>
            <a:ext cx="534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#1: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9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6377176" cy="1110585"/>
          </a:xfrm>
        </p:spPr>
        <p:txBody>
          <a:bodyPr>
            <a:normAutofit/>
          </a:bodyPr>
          <a:lstStyle/>
          <a:p>
            <a:r>
              <a:rPr lang="en-US" sz="2400" dirty="0"/>
              <a:t>Frequency Spectrum of the </a:t>
            </a:r>
            <a:r>
              <a:rPr lang="en-US" sz="2400" dirty="0" err="1"/>
              <a:t>V</a:t>
            </a:r>
            <a:r>
              <a:rPr lang="en-US" sz="2400" baseline="-25000" dirty="0" err="1"/>
              <a:t>e</a:t>
            </a:r>
            <a:r>
              <a:rPr lang="en-US" sz="2400" dirty="0"/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25</a:t>
            </a:fld>
            <a:endParaRPr lang="en-US" kern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7B14F9-71BC-8BD4-0DBD-384E280ECFF7}"/>
              </a:ext>
            </a:extLst>
          </p:cNvPr>
          <p:cNvCxnSpPr>
            <a:cxnSpLocks/>
          </p:cNvCxnSpPr>
          <p:nvPr/>
        </p:nvCxnSpPr>
        <p:spPr>
          <a:xfrm>
            <a:off x="3498514" y="5191104"/>
            <a:ext cx="6655136" cy="18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CE22A8-B0D0-B131-05CA-C0B6A745E75E}"/>
              </a:ext>
            </a:extLst>
          </p:cNvPr>
          <p:cNvCxnSpPr>
            <a:cxnSpLocks/>
          </p:cNvCxnSpPr>
          <p:nvPr/>
        </p:nvCxnSpPr>
        <p:spPr>
          <a:xfrm flipV="1">
            <a:off x="3505658" y="2562201"/>
            <a:ext cx="0" cy="262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DD91C6-75BA-3FE3-23C0-E9966A68293F}"/>
              </a:ext>
            </a:extLst>
          </p:cNvPr>
          <p:cNvSpPr/>
          <p:nvPr/>
        </p:nvSpPr>
        <p:spPr>
          <a:xfrm>
            <a:off x="3498514" y="3297894"/>
            <a:ext cx="4850606" cy="2107523"/>
          </a:xfrm>
          <a:custGeom>
            <a:avLst/>
            <a:gdLst>
              <a:gd name="connsiteX0" fmla="*/ 0 w 6467475"/>
              <a:gd name="connsiteY0" fmla="*/ 19206 h 2810031"/>
              <a:gd name="connsiteX1" fmla="*/ 3371850 w 6467475"/>
              <a:gd name="connsiteY1" fmla="*/ 156 h 2810031"/>
              <a:gd name="connsiteX2" fmla="*/ 4057650 w 6467475"/>
              <a:gd name="connsiteY2" fmla="*/ 19206 h 2810031"/>
              <a:gd name="connsiteX3" fmla="*/ 4400550 w 6467475"/>
              <a:gd name="connsiteY3" fmla="*/ 133506 h 2810031"/>
              <a:gd name="connsiteX4" fmla="*/ 4933950 w 6467475"/>
              <a:gd name="connsiteY4" fmla="*/ 685956 h 2810031"/>
              <a:gd name="connsiteX5" fmla="*/ 5572125 w 6467475"/>
              <a:gd name="connsiteY5" fmla="*/ 1533681 h 2810031"/>
              <a:gd name="connsiteX6" fmla="*/ 6467475 w 6467475"/>
              <a:gd name="connsiteY6" fmla="*/ 2810031 h 281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7475" h="2810031">
                <a:moveTo>
                  <a:pt x="0" y="19206"/>
                </a:moveTo>
                <a:lnTo>
                  <a:pt x="3371850" y="156"/>
                </a:lnTo>
                <a:cubicBezTo>
                  <a:pt x="4048125" y="156"/>
                  <a:pt x="3886200" y="-3019"/>
                  <a:pt x="4057650" y="19206"/>
                </a:cubicBezTo>
                <a:cubicBezTo>
                  <a:pt x="4229100" y="41431"/>
                  <a:pt x="4254500" y="22381"/>
                  <a:pt x="4400550" y="133506"/>
                </a:cubicBezTo>
                <a:cubicBezTo>
                  <a:pt x="4546600" y="244631"/>
                  <a:pt x="4738688" y="452594"/>
                  <a:pt x="4933950" y="685956"/>
                </a:cubicBezTo>
                <a:cubicBezTo>
                  <a:pt x="5129213" y="919319"/>
                  <a:pt x="5316537" y="1179668"/>
                  <a:pt x="5572125" y="1533681"/>
                </a:cubicBezTo>
                <a:cubicBezTo>
                  <a:pt x="5827713" y="1887694"/>
                  <a:pt x="6300788" y="2587781"/>
                  <a:pt x="6467475" y="281003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21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1034F-B798-C0FC-90F1-4D5930CF5A03}"/>
              </a:ext>
            </a:extLst>
          </p:cNvPr>
          <p:cNvCxnSpPr>
            <a:cxnSpLocks/>
          </p:cNvCxnSpPr>
          <p:nvPr/>
        </p:nvCxnSpPr>
        <p:spPr>
          <a:xfrm>
            <a:off x="6827501" y="3002181"/>
            <a:ext cx="0" cy="218892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2D8EBB-3612-18EB-00D1-BD68DFCA29BB}"/>
              </a:ext>
            </a:extLst>
          </p:cNvPr>
          <p:cNvCxnSpPr>
            <a:cxnSpLocks/>
          </p:cNvCxnSpPr>
          <p:nvPr/>
        </p:nvCxnSpPr>
        <p:spPr>
          <a:xfrm flipV="1">
            <a:off x="8792033" y="4619601"/>
            <a:ext cx="0" cy="571500"/>
          </a:xfrm>
          <a:prstGeom prst="straightConnector1">
            <a:avLst/>
          </a:prstGeom>
          <a:ln w="38100"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8600D3-CA57-617D-73D3-05D1305537EF}"/>
              </a:ext>
            </a:extLst>
          </p:cNvPr>
          <p:cNvSpPr txBox="1"/>
          <p:nvPr/>
        </p:nvSpPr>
        <p:spPr>
          <a:xfrm>
            <a:off x="8239814" y="5200153"/>
            <a:ext cx="15348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–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Δω</a:t>
            </a:r>
            <a:endParaRPr lang="en-US" sz="21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47E65-EF62-7CBF-513D-C206B38C482C}"/>
              </a:ext>
            </a:extLst>
          </p:cNvPr>
          <p:cNvSpPr txBox="1"/>
          <p:nvPr/>
        </p:nvSpPr>
        <p:spPr>
          <a:xfrm>
            <a:off x="6439951" y="5191101"/>
            <a:ext cx="1293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-3dB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980F5-E157-C7BD-563D-638AA1DB980D}"/>
              </a:ext>
            </a:extLst>
          </p:cNvPr>
          <p:cNvSpPr txBox="1"/>
          <p:nvPr/>
        </p:nvSpPr>
        <p:spPr>
          <a:xfrm>
            <a:off x="4883508" y="5516979"/>
            <a:ext cx="898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CB099-3FB4-A19E-B712-58740BAD464A}"/>
              </a:ext>
            </a:extLst>
          </p:cNvPr>
          <p:cNvSpPr txBox="1"/>
          <p:nvPr/>
        </p:nvSpPr>
        <p:spPr>
          <a:xfrm>
            <a:off x="2555712" y="2470011"/>
            <a:ext cx="14000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b="1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(dB)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B9B03-D8B5-112D-7CD3-B844197EA819}"/>
              </a:ext>
            </a:extLst>
          </p:cNvPr>
          <p:cNvSpPr txBox="1"/>
          <p:nvPr/>
        </p:nvSpPr>
        <p:spPr>
          <a:xfrm>
            <a:off x="9963680" y="5201543"/>
            <a:ext cx="379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ω</a:t>
            </a:r>
            <a:endParaRPr lang="en-US" sz="21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CAD31-7DF6-6F3C-E934-B7DA4AAAF186}"/>
              </a:ext>
            </a:extLst>
          </p:cNvPr>
          <p:cNvCxnSpPr>
            <a:cxnSpLocks/>
          </p:cNvCxnSpPr>
          <p:nvPr/>
        </p:nvCxnSpPr>
        <p:spPr>
          <a:xfrm flipV="1">
            <a:off x="5409469" y="5690571"/>
            <a:ext cx="1405533" cy="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1BDA1-7187-00FC-3D96-ED58759D44B6}"/>
              </a:ext>
            </a:extLst>
          </p:cNvPr>
          <p:cNvCxnSpPr>
            <a:cxnSpLocks/>
          </p:cNvCxnSpPr>
          <p:nvPr/>
        </p:nvCxnSpPr>
        <p:spPr>
          <a:xfrm flipH="1">
            <a:off x="3493155" y="5682428"/>
            <a:ext cx="1428750" cy="1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3A51CC-1025-1834-B1AC-923B0251235C}"/>
              </a:ext>
            </a:extLst>
          </p:cNvPr>
          <p:cNvSpPr txBox="1"/>
          <p:nvPr/>
        </p:nvSpPr>
        <p:spPr>
          <a:xfrm>
            <a:off x="3005046" y="1801997"/>
            <a:ext cx="4318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–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 t + </a:t>
            </a:r>
            <a:r>
              <a:rPr lang="en-US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)t</a:t>
            </a:r>
          </a:p>
          <a:p>
            <a:pPr defTabSz="68580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ABAA-AEEC-4543-48D9-B3FF3C810D6D}"/>
              </a:ext>
            </a:extLst>
          </p:cNvPr>
          <p:cNvSpPr txBox="1"/>
          <p:nvPr/>
        </p:nvSpPr>
        <p:spPr>
          <a:xfrm>
            <a:off x="1976019" y="1792337"/>
            <a:ext cx="1133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#2: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5CD1D-C7AA-DA4D-A4E2-CFA51AEA53FF}"/>
              </a:ext>
            </a:extLst>
          </p:cNvPr>
          <p:cNvSpPr txBox="1"/>
          <p:nvPr/>
        </p:nvSpPr>
        <p:spPr>
          <a:xfrm>
            <a:off x="6528585" y="2273777"/>
            <a:ext cx="315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 err="1">
                <a:solidFill>
                  <a:srgbClr val="00206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b="1" kern="0" baseline="-25000" dirty="0" err="1">
                <a:solidFill>
                  <a:srgbClr val="00206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b="1" kern="0" baseline="-2500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∝ frequency error,</a:t>
            </a:r>
            <a:r>
              <a:rPr lang="el-GR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 </a:t>
            </a:r>
            <a:r>
              <a:rPr lang="el-GR" b="1" kern="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Δω</a:t>
            </a:r>
            <a:r>
              <a:rPr lang="en-US" b="1" kern="0" baseline="-25000" dirty="0">
                <a:solidFill>
                  <a:srgbClr val="002060"/>
                </a:solidFill>
                <a:latin typeface="Arial"/>
                <a:cs typeface="Arial"/>
                <a:sym typeface="Arial"/>
              </a:rPr>
              <a:t> </a:t>
            </a:r>
            <a:endParaRPr lang="en-US" kern="0" baseline="-25000" dirty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66A14A-A1FF-661F-88BA-617FFB3307E7}"/>
              </a:ext>
            </a:extLst>
          </p:cNvPr>
          <p:cNvCxnSpPr>
            <a:cxnSpLocks/>
          </p:cNvCxnSpPr>
          <p:nvPr/>
        </p:nvCxnSpPr>
        <p:spPr>
          <a:xfrm flipH="1">
            <a:off x="7324234" y="1954221"/>
            <a:ext cx="55087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F8FFBC-FD63-23E9-3389-0D38891DE7A6}"/>
              </a:ext>
            </a:extLst>
          </p:cNvPr>
          <p:cNvCxnSpPr>
            <a:cxnSpLocks/>
          </p:cNvCxnSpPr>
          <p:nvPr/>
        </p:nvCxnSpPr>
        <p:spPr>
          <a:xfrm flipV="1">
            <a:off x="7864402" y="1954221"/>
            <a:ext cx="0" cy="35417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E119BB-CCC5-CE61-5832-06A8837E6D1E}"/>
              </a:ext>
            </a:extLst>
          </p:cNvPr>
          <p:cNvSpPr txBox="1"/>
          <p:nvPr/>
        </p:nvSpPr>
        <p:spPr>
          <a:xfrm>
            <a:off x="3688181" y="5151504"/>
            <a:ext cx="15348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70AD47">
                    <a:lumMod val="75000"/>
                  </a:srgbClr>
                </a:solidFill>
                <a:latin typeface="Arial"/>
                <a:cs typeface="Arial"/>
                <a:sym typeface="Arial"/>
              </a:rPr>
              <a:t>Δω</a:t>
            </a:r>
            <a:endParaRPr lang="en-US" sz="2100" kern="0" dirty="0">
              <a:solidFill>
                <a:srgbClr val="70AD47">
                  <a:lumMod val="75000"/>
                </a:srgbClr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0A54E8-8960-4569-FE48-12547A00B7EB}"/>
              </a:ext>
            </a:extLst>
          </p:cNvPr>
          <p:cNvCxnSpPr>
            <a:cxnSpLocks/>
          </p:cNvCxnSpPr>
          <p:nvPr/>
        </p:nvCxnSpPr>
        <p:spPr>
          <a:xfrm flipV="1">
            <a:off x="3965696" y="4619601"/>
            <a:ext cx="0" cy="5715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9A1C-76AF-7BE8-4A6C-85A67E47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6986776" cy="1194434"/>
          </a:xfrm>
        </p:spPr>
        <p:txBody>
          <a:bodyPr>
            <a:normAutofit/>
          </a:bodyPr>
          <a:lstStyle/>
          <a:p>
            <a:r>
              <a:rPr lang="en-US" sz="2800" dirty="0"/>
              <a:t>Frequency Spectrum of the </a:t>
            </a:r>
            <a:r>
              <a:rPr lang="en-US" sz="2800" dirty="0" err="1"/>
              <a:t>V</a:t>
            </a:r>
            <a:r>
              <a:rPr lang="en-US" sz="2800" baseline="-25000" dirty="0" err="1"/>
              <a:t>e</a:t>
            </a:r>
            <a:r>
              <a:rPr lang="en-US" sz="2800" dirty="0"/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E33AD-AC24-D13E-8611-085311E6D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26</a:t>
            </a:fld>
            <a:endParaRPr lang="en-US" kern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7B14F9-71BC-8BD4-0DBD-384E280ECFF7}"/>
              </a:ext>
            </a:extLst>
          </p:cNvPr>
          <p:cNvCxnSpPr>
            <a:cxnSpLocks/>
          </p:cNvCxnSpPr>
          <p:nvPr/>
        </p:nvCxnSpPr>
        <p:spPr>
          <a:xfrm>
            <a:off x="3498514" y="5191101"/>
            <a:ext cx="6750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CE22A8-B0D0-B131-05CA-C0B6A745E75E}"/>
              </a:ext>
            </a:extLst>
          </p:cNvPr>
          <p:cNvCxnSpPr>
            <a:cxnSpLocks/>
          </p:cNvCxnSpPr>
          <p:nvPr/>
        </p:nvCxnSpPr>
        <p:spPr>
          <a:xfrm flipV="1">
            <a:off x="3505658" y="2562201"/>
            <a:ext cx="0" cy="262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DD91C6-75BA-3FE3-23C0-E9966A68293F}"/>
              </a:ext>
            </a:extLst>
          </p:cNvPr>
          <p:cNvSpPr/>
          <p:nvPr/>
        </p:nvSpPr>
        <p:spPr>
          <a:xfrm>
            <a:off x="3498514" y="3297894"/>
            <a:ext cx="4850606" cy="2107523"/>
          </a:xfrm>
          <a:custGeom>
            <a:avLst/>
            <a:gdLst>
              <a:gd name="connsiteX0" fmla="*/ 0 w 6467475"/>
              <a:gd name="connsiteY0" fmla="*/ 19206 h 2810031"/>
              <a:gd name="connsiteX1" fmla="*/ 3371850 w 6467475"/>
              <a:gd name="connsiteY1" fmla="*/ 156 h 2810031"/>
              <a:gd name="connsiteX2" fmla="*/ 4057650 w 6467475"/>
              <a:gd name="connsiteY2" fmla="*/ 19206 h 2810031"/>
              <a:gd name="connsiteX3" fmla="*/ 4400550 w 6467475"/>
              <a:gd name="connsiteY3" fmla="*/ 133506 h 2810031"/>
              <a:gd name="connsiteX4" fmla="*/ 4933950 w 6467475"/>
              <a:gd name="connsiteY4" fmla="*/ 685956 h 2810031"/>
              <a:gd name="connsiteX5" fmla="*/ 5572125 w 6467475"/>
              <a:gd name="connsiteY5" fmla="*/ 1533681 h 2810031"/>
              <a:gd name="connsiteX6" fmla="*/ 6467475 w 6467475"/>
              <a:gd name="connsiteY6" fmla="*/ 2810031 h 281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7475" h="2810031">
                <a:moveTo>
                  <a:pt x="0" y="19206"/>
                </a:moveTo>
                <a:lnTo>
                  <a:pt x="3371850" y="156"/>
                </a:lnTo>
                <a:cubicBezTo>
                  <a:pt x="4048125" y="156"/>
                  <a:pt x="3886200" y="-3019"/>
                  <a:pt x="4057650" y="19206"/>
                </a:cubicBezTo>
                <a:cubicBezTo>
                  <a:pt x="4229100" y="41431"/>
                  <a:pt x="4254500" y="22381"/>
                  <a:pt x="4400550" y="133506"/>
                </a:cubicBezTo>
                <a:cubicBezTo>
                  <a:pt x="4546600" y="244631"/>
                  <a:pt x="4738688" y="452594"/>
                  <a:pt x="4933950" y="685956"/>
                </a:cubicBezTo>
                <a:cubicBezTo>
                  <a:pt x="5129213" y="919319"/>
                  <a:pt x="5316537" y="1179668"/>
                  <a:pt x="5572125" y="1533681"/>
                </a:cubicBezTo>
                <a:cubicBezTo>
                  <a:pt x="5827713" y="1887694"/>
                  <a:pt x="6300788" y="2587781"/>
                  <a:pt x="6467475" y="281003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21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1034F-B798-C0FC-90F1-4D5930CF5A03}"/>
              </a:ext>
            </a:extLst>
          </p:cNvPr>
          <p:cNvCxnSpPr>
            <a:cxnSpLocks/>
          </p:cNvCxnSpPr>
          <p:nvPr/>
        </p:nvCxnSpPr>
        <p:spPr>
          <a:xfrm>
            <a:off x="6909655" y="3077191"/>
            <a:ext cx="0" cy="218892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2D8EBB-3612-18EB-00D1-BD68DFCA29BB}"/>
              </a:ext>
            </a:extLst>
          </p:cNvPr>
          <p:cNvCxnSpPr>
            <a:cxnSpLocks/>
          </p:cNvCxnSpPr>
          <p:nvPr/>
        </p:nvCxnSpPr>
        <p:spPr>
          <a:xfrm flipV="1">
            <a:off x="8792033" y="4619601"/>
            <a:ext cx="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8600D3-CA57-617D-73D3-05D1305537EF}"/>
              </a:ext>
            </a:extLst>
          </p:cNvPr>
          <p:cNvSpPr txBox="1"/>
          <p:nvPr/>
        </p:nvSpPr>
        <p:spPr>
          <a:xfrm>
            <a:off x="7645987" y="5338222"/>
            <a:ext cx="31636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100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(0) + </a:t>
            </a:r>
            <a:r>
              <a:rPr lang="el-GR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2100" kern="0" baseline="-250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sz="21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47E65-EF62-7CBF-513D-C206B38C482C}"/>
              </a:ext>
            </a:extLst>
          </p:cNvPr>
          <p:cNvSpPr txBox="1"/>
          <p:nvPr/>
        </p:nvSpPr>
        <p:spPr>
          <a:xfrm>
            <a:off x="6439951" y="5191101"/>
            <a:ext cx="1293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210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-3dB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980F5-E157-C7BD-563D-638AA1DB980D}"/>
              </a:ext>
            </a:extLst>
          </p:cNvPr>
          <p:cNvSpPr txBox="1"/>
          <p:nvPr/>
        </p:nvSpPr>
        <p:spPr>
          <a:xfrm>
            <a:off x="4883508" y="5516979"/>
            <a:ext cx="898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CB099-3FB4-A19E-B712-58740BAD464A}"/>
              </a:ext>
            </a:extLst>
          </p:cNvPr>
          <p:cNvSpPr txBox="1"/>
          <p:nvPr/>
        </p:nvSpPr>
        <p:spPr>
          <a:xfrm>
            <a:off x="2555712" y="2470011"/>
            <a:ext cx="14000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sz="2100" b="1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(dB)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B9B03-D8B5-112D-7CD3-B844197EA819}"/>
              </a:ext>
            </a:extLst>
          </p:cNvPr>
          <p:cNvSpPr txBox="1"/>
          <p:nvPr/>
        </p:nvSpPr>
        <p:spPr>
          <a:xfrm>
            <a:off x="10066397" y="5151559"/>
            <a:ext cx="6460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l-GR" sz="2100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ω</a:t>
            </a:r>
            <a:endParaRPr lang="en-US" sz="2100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CCAD31-7DF6-6F3C-E934-B7DA4AAAF186}"/>
              </a:ext>
            </a:extLst>
          </p:cNvPr>
          <p:cNvCxnSpPr>
            <a:cxnSpLocks/>
          </p:cNvCxnSpPr>
          <p:nvPr/>
        </p:nvCxnSpPr>
        <p:spPr>
          <a:xfrm flipV="1">
            <a:off x="5409469" y="5690571"/>
            <a:ext cx="1405533" cy="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1BDA1-7187-00FC-3D96-ED58759D44B6}"/>
              </a:ext>
            </a:extLst>
          </p:cNvPr>
          <p:cNvCxnSpPr>
            <a:cxnSpLocks/>
          </p:cNvCxnSpPr>
          <p:nvPr/>
        </p:nvCxnSpPr>
        <p:spPr>
          <a:xfrm flipH="1">
            <a:off x="3493155" y="5682428"/>
            <a:ext cx="1428750" cy="1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3A51CC-1025-1834-B1AC-923B0251235C}"/>
              </a:ext>
            </a:extLst>
          </p:cNvPr>
          <p:cNvSpPr txBox="1"/>
          <p:nvPr/>
        </p:nvSpPr>
        <p:spPr>
          <a:xfrm>
            <a:off x="3005046" y="1801994"/>
            <a:ext cx="667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 ½  A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kern="0" baseline="-250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(2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 + 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 t + sin (</a:t>
            </a:r>
            <a:r>
              <a:rPr lang="el-GR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(0)) 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ABAA-AEEC-4543-48D9-B3FF3C810D6D}"/>
              </a:ext>
            </a:extLst>
          </p:cNvPr>
          <p:cNvSpPr txBox="1"/>
          <p:nvPr/>
        </p:nvSpPr>
        <p:spPr>
          <a:xfrm>
            <a:off x="1977458" y="1794871"/>
            <a:ext cx="116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#3:</a:t>
            </a:r>
            <a:endParaRPr lang="en-US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4295E6-3B37-3EA6-0ED0-45878975BD2D}"/>
              </a:ext>
            </a:extLst>
          </p:cNvPr>
          <p:cNvCxnSpPr>
            <a:cxnSpLocks/>
          </p:cNvCxnSpPr>
          <p:nvPr/>
        </p:nvCxnSpPr>
        <p:spPr>
          <a:xfrm flipV="1">
            <a:off x="3505658" y="4022635"/>
            <a:ext cx="0" cy="11858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4B3BED-AAB0-6EEF-23F6-13972E78A512}"/>
              </a:ext>
            </a:extLst>
          </p:cNvPr>
          <p:cNvSpPr txBox="1"/>
          <p:nvPr/>
        </p:nvSpPr>
        <p:spPr>
          <a:xfrm>
            <a:off x="1790828" y="4212857"/>
            <a:ext cx="1618727" cy="7155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r>
              <a:rPr lang="en-US" sz="1350" kern="0" baseline="30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nd</a:t>
            </a: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component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sin (</a:t>
            </a:r>
            <a:r>
              <a:rPr lang="el-GR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φ</a:t>
            </a:r>
            <a:r>
              <a:rPr lang="en-US" sz="1350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er </a:t>
            </a: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(0)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DC, since </a:t>
            </a:r>
            <a:r>
              <a:rPr lang="el-GR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ω</a:t>
            </a:r>
            <a:r>
              <a:rPr lang="en-US" sz="13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0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09B3B-C56B-2727-3CE1-393D124974D4}"/>
              </a:ext>
            </a:extLst>
          </p:cNvPr>
          <p:cNvSpPr txBox="1"/>
          <p:nvPr/>
        </p:nvSpPr>
        <p:spPr>
          <a:xfrm>
            <a:off x="2737267" y="3449159"/>
            <a:ext cx="10368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-3dB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29081-58B2-B118-B4F3-8608DE22CAAC}"/>
              </a:ext>
            </a:extLst>
          </p:cNvPr>
          <p:cNvCxnSpPr>
            <a:cxnSpLocks/>
          </p:cNvCxnSpPr>
          <p:nvPr/>
        </p:nvCxnSpPr>
        <p:spPr>
          <a:xfrm flipV="1">
            <a:off x="3493155" y="3497769"/>
            <a:ext cx="3579276" cy="2231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5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762000"/>
            <a:ext cx="5734287" cy="992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BLOCK DIAGRAM</a:t>
            </a:r>
            <a:endParaRPr sz="2800" dirty="0"/>
          </a:p>
        </p:txBody>
      </p:sp>
      <p:sp>
        <p:nvSpPr>
          <p:cNvPr id="58" name="Google Shape;58;g13d16df649b_0_14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r>
              <a:rPr lang="en-US" u="sng" kern="0" dirty="0">
                <a:solidFill>
                  <a:srgbClr val="0563C1"/>
                </a:solidFill>
                <a:hlinkClick r:id="rId3"/>
              </a:rPr>
              <a:t> </a:t>
            </a:r>
            <a:endParaRPr kern="0" dirty="0">
              <a:solidFill>
                <a:srgbClr val="000000"/>
              </a:solidFill>
            </a:endParaRPr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27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92920" y="1909986"/>
            <a:ext cx="8216775" cy="452207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(frequency synthesizer)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716E8-9B2D-6C2D-DB94-486F5DC4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2574626"/>
            <a:ext cx="8514242" cy="22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14400"/>
            <a:ext cx="5734287" cy="840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BLOCK DIAGRAM</a:t>
            </a:r>
            <a:endParaRPr sz="2800" dirty="0"/>
          </a:p>
        </p:txBody>
      </p:sp>
      <p:sp>
        <p:nvSpPr>
          <p:cNvPr id="58" name="Google Shape;58;g13d16df649b_0_14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r>
              <a:rPr lang="en-US" u="sng" kern="0" dirty="0">
                <a:solidFill>
                  <a:srgbClr val="0563C1"/>
                </a:solidFill>
                <a:hlinkClick r:id="rId3"/>
              </a:rPr>
              <a:t> </a:t>
            </a:r>
            <a:endParaRPr kern="0" dirty="0">
              <a:solidFill>
                <a:srgbClr val="000000"/>
              </a:solidFill>
            </a:endParaRPr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28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92920" y="1909986"/>
            <a:ext cx="8216775" cy="452207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Basic block diagram of PLL (frequency synthesizer)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01A42-6A18-2C83-2D60-232C534D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73" y="2749195"/>
            <a:ext cx="8029074" cy="2666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3A02FF-53A4-B4F0-A144-FA580E5BF71E}"/>
              </a:ext>
            </a:extLst>
          </p:cNvPr>
          <p:cNvSpPr/>
          <p:nvPr/>
        </p:nvSpPr>
        <p:spPr>
          <a:xfrm>
            <a:off x="5312460" y="2971796"/>
            <a:ext cx="2562337" cy="1028517"/>
          </a:xfrm>
          <a:prstGeom prst="rect">
            <a:avLst/>
          </a:prstGeom>
          <a:solidFill>
            <a:schemeClr val="tx2">
              <a:lumMod val="7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9BBDE-8667-24F5-3C2F-0418E64B510B}"/>
              </a:ext>
            </a:extLst>
          </p:cNvPr>
          <p:cNvSpPr txBox="1"/>
          <p:nvPr/>
        </p:nvSpPr>
        <p:spPr>
          <a:xfrm>
            <a:off x="8534401" y="5526127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Abolhasani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2020]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914400"/>
            <a:ext cx="5734287" cy="840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pPr lvl="0"/>
            <a:r>
              <a:rPr lang="en-US" sz="2800" b="1" dirty="0"/>
              <a:t>Phase Frequency detector</a:t>
            </a:r>
            <a:endParaRPr sz="2800" dirty="0"/>
          </a:p>
        </p:txBody>
      </p:sp>
      <p:sp>
        <p:nvSpPr>
          <p:cNvPr id="58" name="Google Shape;58;g13d16df649b_0_14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r>
              <a:rPr lang="en-US" u="sng" kern="0" dirty="0">
                <a:solidFill>
                  <a:srgbClr val="0563C1"/>
                </a:solidFill>
                <a:hlinkClick r:id="rId3"/>
              </a:rPr>
              <a:t> </a:t>
            </a:r>
            <a:endParaRPr kern="0" dirty="0">
              <a:solidFill>
                <a:srgbClr val="000000"/>
              </a:solidFill>
            </a:endParaRPr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29</a:t>
            </a:fld>
            <a:endParaRPr kern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3F9D-EEA1-813E-429B-32B45E3189D8}"/>
              </a:ext>
            </a:extLst>
          </p:cNvPr>
          <p:cNvGrpSpPr/>
          <p:nvPr/>
        </p:nvGrpSpPr>
        <p:grpSpPr>
          <a:xfrm>
            <a:off x="1928622" y="2095566"/>
            <a:ext cx="8377428" cy="3105084"/>
            <a:chOff x="539496" y="1651088"/>
            <a:chExt cx="10705432" cy="35558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A01A42-6A18-2C83-2D60-232C534D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496" y="1651088"/>
              <a:ext cx="10705432" cy="355582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3A02FF-53A4-B4F0-A144-FA580E5BF71E}"/>
                </a:ext>
              </a:extLst>
            </p:cNvPr>
            <p:cNvSpPr/>
            <p:nvPr/>
          </p:nvSpPr>
          <p:spPr>
            <a:xfrm>
              <a:off x="539496" y="1824075"/>
              <a:ext cx="4003929" cy="1504696"/>
            </a:xfrm>
            <a:prstGeom prst="rect">
              <a:avLst/>
            </a:prstGeom>
            <a:solidFill>
              <a:schemeClr val="tx2">
                <a:lumMod val="75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>
                  <a:srgbClr val="000000"/>
                </a:buClr>
                <a:defRPr/>
              </a:pPr>
              <a:endParaRPr lang="en-US" sz="105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2415E7-22A4-ECF5-81E9-1D98463D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315" y="2476507"/>
              <a:ext cx="1467055" cy="4286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0614FC-F220-7CBA-A287-186B864F8BBE}"/>
              </a:ext>
            </a:extLst>
          </p:cNvPr>
          <p:cNvSpPr txBox="1"/>
          <p:nvPr/>
        </p:nvSpPr>
        <p:spPr>
          <a:xfrm>
            <a:off x="8809570" y="5541586"/>
            <a:ext cx="254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Abolhasani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2020]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28625" y="1066800"/>
            <a:ext cx="5734287" cy="318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r>
              <a:rPr lang="en-US" sz="2800" b="1" dirty="0"/>
              <a:t>INTRODUCTION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sz="1000" kern="0"/>
              <a:pPr defTabSz="685800">
                <a:defRPr/>
              </a:pPr>
              <a:t>3</a:t>
            </a:fld>
            <a:endParaRPr sz="1000"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55465" y="1450597"/>
            <a:ext cx="8281070" cy="2985658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Feedback Control Circuit</a:t>
            </a:r>
          </a:p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Frequency and Phase of </a:t>
            </a:r>
          </a:p>
          <a:p>
            <a:pPr marL="9525" lvl="8" algn="just" defTabSz="685800">
              <a:lnSpc>
                <a:spcPct val="150000"/>
              </a:lnSpc>
              <a:buClr>
                <a:srgbClr val="000000"/>
              </a:buClr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output signal</a:t>
            </a: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∝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Input Signal</a:t>
            </a:r>
          </a:p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endParaRPr lang="en-U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95CA99-5D21-DF7D-A26B-198E8D399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6027" y="3222966"/>
            <a:ext cx="4321969" cy="1821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BE061-5D03-877E-8211-14CDAE43D612}"/>
              </a:ext>
            </a:extLst>
          </p:cNvPr>
          <p:cNvSpPr/>
          <p:nvPr/>
        </p:nvSpPr>
        <p:spPr>
          <a:xfrm>
            <a:off x="4467225" y="3425133"/>
            <a:ext cx="2994660" cy="708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FFFFFF"/>
                </a:solidFill>
                <a:latin typeface="Arial"/>
                <a:sym typeface="Arial"/>
              </a:rPr>
              <a:t>Forward Loop Gain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319EC3-76D3-F181-7E4F-B6A8109BB2D7}"/>
              </a:ext>
            </a:extLst>
          </p:cNvPr>
          <p:cNvSpPr/>
          <p:nvPr/>
        </p:nvSpPr>
        <p:spPr>
          <a:xfrm>
            <a:off x="2520472" y="3599705"/>
            <a:ext cx="1330646" cy="4604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400" b="1" kern="0" baseline="-25000" dirty="0" err="1">
                <a:solidFill>
                  <a:srgbClr val="FFFFFF"/>
                </a:solidFill>
                <a:latin typeface="Arial"/>
                <a:sym typeface="Arial"/>
              </a:rPr>
              <a:t>IN,Ref</a:t>
            </a:r>
            <a:r>
              <a:rPr lang="en-US" sz="1400" b="1" kern="0" dirty="0">
                <a:solidFill>
                  <a:srgbClr val="FFFFFF"/>
                </a:solidFill>
                <a:latin typeface="Arial"/>
                <a:sym typeface="Arial"/>
              </a:rPr>
              <a:t> = 200 MHz</a:t>
            </a:r>
            <a:endParaRPr lang="en-US" sz="1400" b="1" kern="0" baseline="-2500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9C34A-342F-6B6B-F6DD-A9E490FEF316}"/>
              </a:ext>
            </a:extLst>
          </p:cNvPr>
          <p:cNvSpPr/>
          <p:nvPr/>
        </p:nvSpPr>
        <p:spPr>
          <a:xfrm>
            <a:off x="7925756" y="3599706"/>
            <a:ext cx="1675444" cy="5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OUT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= 200 x 8 MHz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              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=  1600 MHz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62DE36-8464-841F-C0CF-93AAA9EFD76F}"/>
              </a:ext>
            </a:extLst>
          </p:cNvPr>
          <p:cNvSpPr/>
          <p:nvPr/>
        </p:nvSpPr>
        <p:spPr>
          <a:xfrm>
            <a:off x="5454333" y="5114988"/>
            <a:ext cx="1020444" cy="38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/>
                <a:sym typeface="Arial"/>
              </a:rPr>
              <a:t>÷ 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F15041-5196-1C81-82E0-A844CA6EE879}"/>
              </a:ext>
            </a:extLst>
          </p:cNvPr>
          <p:cNvSpPr/>
          <p:nvPr/>
        </p:nvSpPr>
        <p:spPr>
          <a:xfrm>
            <a:off x="4211371" y="4368783"/>
            <a:ext cx="1168790" cy="385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FB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= 1600 ÷ 8 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      =  200 MHz</a:t>
            </a:r>
            <a:endParaRPr lang="en-US" sz="1100" b="1" kern="0" baseline="-2500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6BBFA-EE8F-EA1A-41BB-A2B4DD25BBCD}"/>
              </a:ext>
            </a:extLst>
          </p:cNvPr>
          <p:cNvSpPr/>
          <p:nvPr/>
        </p:nvSpPr>
        <p:spPr>
          <a:xfrm>
            <a:off x="5454333" y="5110303"/>
            <a:ext cx="1020444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/>
                <a:sym typeface="Arial"/>
              </a:rPr>
              <a:t>÷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582992-621D-911B-3035-20E564F369C8}"/>
              </a:ext>
            </a:extLst>
          </p:cNvPr>
          <p:cNvSpPr/>
          <p:nvPr/>
        </p:nvSpPr>
        <p:spPr>
          <a:xfrm>
            <a:off x="4211371" y="4368782"/>
            <a:ext cx="1168790" cy="385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1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FB</a:t>
            </a: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= 800 ÷ 4 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1100" b="1" kern="0" dirty="0">
                <a:solidFill>
                  <a:srgbClr val="FFFFFF"/>
                </a:solidFill>
                <a:latin typeface="Arial"/>
                <a:sym typeface="Arial"/>
              </a:rPr>
              <a:t>       =  200 MHz</a:t>
            </a:r>
            <a:endParaRPr lang="en-US" sz="1100" b="1" kern="0" baseline="-2500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51769-420D-56EA-A5BA-6D4257F5CD0A}"/>
              </a:ext>
            </a:extLst>
          </p:cNvPr>
          <p:cNvSpPr/>
          <p:nvPr/>
        </p:nvSpPr>
        <p:spPr>
          <a:xfrm>
            <a:off x="7887575" y="3593801"/>
            <a:ext cx="1904046" cy="6674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1400" b="1" kern="0" dirty="0">
                <a:solidFill>
                  <a:srgbClr val="FFFFFF"/>
                </a:solidFill>
                <a:latin typeface="Arial"/>
                <a:sym typeface="Arial"/>
              </a:rPr>
              <a:t>F</a:t>
            </a:r>
            <a:r>
              <a:rPr lang="en-US" sz="14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OUT</a:t>
            </a:r>
            <a:r>
              <a:rPr lang="en-US" sz="1400" b="1" kern="0" dirty="0">
                <a:solidFill>
                  <a:srgbClr val="FFFFFF"/>
                </a:solidFill>
                <a:latin typeface="Arial"/>
                <a:sym typeface="Arial"/>
              </a:rPr>
              <a:t> = 200 x 4 MHz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400" b="1" kern="0" baseline="-25000" dirty="0">
                <a:solidFill>
                  <a:srgbClr val="FFFFFF"/>
                </a:solidFill>
                <a:latin typeface="Arial"/>
                <a:sym typeface="Arial"/>
              </a:rPr>
              <a:t> </a:t>
            </a:r>
            <a:r>
              <a:rPr lang="en-US" sz="1400" b="1" kern="0" dirty="0">
                <a:solidFill>
                  <a:srgbClr val="FFFFFF"/>
                </a:solidFill>
                <a:latin typeface="Arial"/>
                <a:sym typeface="Arial"/>
              </a:rPr>
              <a:t>         = 800 MHz</a:t>
            </a:r>
            <a:endParaRPr lang="en-US" sz="1400" b="1" kern="0" baseline="-2500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2127AA-26FF-8970-07E7-3AEA661B712E}"/>
              </a:ext>
            </a:extLst>
          </p:cNvPr>
          <p:cNvCxnSpPr>
            <a:endCxn id="5" idx="0"/>
          </p:cNvCxnSpPr>
          <p:nvPr/>
        </p:nvCxnSpPr>
        <p:spPr>
          <a:xfrm flipH="1">
            <a:off x="5964555" y="1659301"/>
            <a:ext cx="2354255" cy="176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D999BF-09DC-80E4-65E6-3BAA19BE54D9}"/>
              </a:ext>
            </a:extLst>
          </p:cNvPr>
          <p:cNvSpPr txBox="1"/>
          <p:nvPr/>
        </p:nvSpPr>
        <p:spPr>
          <a:xfrm>
            <a:off x="7957510" y="1110661"/>
            <a:ext cx="249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Simplify and let’s call it “Forwards Loop Gain”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48E7-4A35-5693-A048-7B0B8510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BE9B-426F-1BE5-22A2-97A8AD74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203" y="-152400"/>
            <a:ext cx="5157839" cy="1043888"/>
          </a:xfrm>
        </p:spPr>
        <p:txBody>
          <a:bodyPr>
            <a:normAutofit/>
          </a:bodyPr>
          <a:lstStyle/>
          <a:p>
            <a:r>
              <a:rPr lang="en-US" sz="2800" dirty="0"/>
              <a:t>Actual PLL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8567D-6E91-51E1-C29D-1F7FFEE6B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30</a:t>
            </a:fld>
            <a:endParaRPr lang="en-US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50FF7-FE9F-70AB-528C-2BC8831D2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74"/>
          <a:stretch/>
        </p:blipFill>
        <p:spPr>
          <a:xfrm>
            <a:off x="1600200" y="858284"/>
            <a:ext cx="8757666" cy="2972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A41D7-5BBD-C184-3D65-577E6070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88" y="4653760"/>
            <a:ext cx="8514242" cy="22042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1F3F5D5-7088-9DD4-65BD-49CA30E86C72}"/>
              </a:ext>
            </a:extLst>
          </p:cNvPr>
          <p:cNvGrpSpPr/>
          <p:nvPr/>
        </p:nvGrpSpPr>
        <p:grpSpPr>
          <a:xfrm>
            <a:off x="1569823" y="1530227"/>
            <a:ext cx="1000080" cy="4274640"/>
            <a:chOff x="45823" y="1530227"/>
            <a:chExt cx="1000080" cy="42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FF75E2-4201-FF80-FDC4-120FA09AB738}"/>
                    </a:ext>
                  </a:extLst>
                </p14:cNvPr>
                <p14:cNvContentPartPr/>
                <p14:nvPr/>
              </p14:nvContentPartPr>
              <p14:xfrm>
                <a:off x="45823" y="5148227"/>
                <a:ext cx="912960" cy="65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FF75E2-4201-FF80-FDC4-120FA09AB7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183" y="5130587"/>
                  <a:ext cx="9486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AD2741-81AA-6CA3-8E54-9CFCBFC56932}"/>
                    </a:ext>
                  </a:extLst>
                </p14:cNvPr>
                <p14:cNvContentPartPr/>
                <p14:nvPr/>
              </p14:nvContentPartPr>
              <p14:xfrm>
                <a:off x="623623" y="1530227"/>
                <a:ext cx="422280" cy="373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AD2741-81AA-6CA3-8E54-9CFCBFC569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623" y="1512227"/>
                  <a:ext cx="457920" cy="37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41EA7-94EF-0833-ADDF-A82ACAB33579}"/>
              </a:ext>
            </a:extLst>
          </p:cNvPr>
          <p:cNvGrpSpPr/>
          <p:nvPr/>
        </p:nvGrpSpPr>
        <p:grpSpPr>
          <a:xfrm>
            <a:off x="1722463" y="2046827"/>
            <a:ext cx="3074760" cy="3188520"/>
            <a:chOff x="198463" y="2046827"/>
            <a:chExt cx="3074760" cy="31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DFD895-CCCF-66C5-E75E-8F263AC9396B}"/>
                    </a:ext>
                  </a:extLst>
                </p14:cNvPr>
                <p14:cNvContentPartPr/>
                <p14:nvPr/>
              </p14:nvContentPartPr>
              <p14:xfrm>
                <a:off x="2671663" y="4596347"/>
                <a:ext cx="601560" cy="63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DFD895-CCCF-66C5-E75E-8F263AC939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3663" y="4578347"/>
                  <a:ext cx="6372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A3B70C-2D5D-E794-4FFC-100A044255FF}"/>
                    </a:ext>
                  </a:extLst>
                </p14:cNvPr>
                <p14:cNvContentPartPr/>
                <p14:nvPr/>
              </p14:nvContentPartPr>
              <p14:xfrm>
                <a:off x="198463" y="2046827"/>
                <a:ext cx="2518560" cy="281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A3B70C-2D5D-E794-4FFC-100A044255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823" y="2028827"/>
                  <a:ext cx="2554200" cy="28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E0976C-C758-5EF7-A4B2-88FB155080FA}"/>
              </a:ext>
            </a:extLst>
          </p:cNvPr>
          <p:cNvGrpSpPr/>
          <p:nvPr/>
        </p:nvGrpSpPr>
        <p:grpSpPr>
          <a:xfrm>
            <a:off x="2113423" y="2519147"/>
            <a:ext cx="2746440" cy="3088800"/>
            <a:chOff x="589423" y="2519147"/>
            <a:chExt cx="2746440" cy="30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3DFC0C-3A43-F724-9732-BBD2D4EEE092}"/>
                    </a:ext>
                  </a:extLst>
                </p14:cNvPr>
                <p14:cNvContentPartPr/>
                <p14:nvPr/>
              </p14:nvContentPartPr>
              <p14:xfrm>
                <a:off x="2625943" y="5035187"/>
                <a:ext cx="709920" cy="572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3DFC0C-3A43-F724-9732-BBD2D4EEE0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7943" y="5017547"/>
                  <a:ext cx="7455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E21106-E865-1CF8-FC82-F947C62F6344}"/>
                    </a:ext>
                  </a:extLst>
                </p14:cNvPr>
                <p14:cNvContentPartPr/>
                <p14:nvPr/>
              </p14:nvContentPartPr>
              <p14:xfrm>
                <a:off x="589423" y="2519147"/>
                <a:ext cx="2251440" cy="296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E21106-E865-1CF8-FC82-F947C62F63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783" y="2501147"/>
                  <a:ext cx="2287080" cy="30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39798F-9ADB-C3D5-282B-6EA61523AC7A}"/>
              </a:ext>
            </a:extLst>
          </p:cNvPr>
          <p:cNvGrpSpPr/>
          <p:nvPr/>
        </p:nvGrpSpPr>
        <p:grpSpPr>
          <a:xfrm>
            <a:off x="5536303" y="2965907"/>
            <a:ext cx="4592520" cy="2516760"/>
            <a:chOff x="4012303" y="2965907"/>
            <a:chExt cx="4592520" cy="25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8418E8-AE14-06DE-59DB-CB2258CABA49}"/>
                    </a:ext>
                  </a:extLst>
                </p14:cNvPr>
                <p14:cNvContentPartPr/>
                <p14:nvPr/>
              </p14:nvContentPartPr>
              <p14:xfrm>
                <a:off x="5782423" y="4834307"/>
                <a:ext cx="175320" cy="19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8418E8-AE14-06DE-59DB-CB2258CABA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64423" y="4816667"/>
                  <a:ext cx="210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FCDC14-8066-629C-9117-38CEA795EE91}"/>
                    </a:ext>
                  </a:extLst>
                </p14:cNvPr>
                <p14:cNvContentPartPr/>
                <p14:nvPr/>
              </p14:nvContentPartPr>
              <p14:xfrm>
                <a:off x="6021463" y="4883627"/>
                <a:ext cx="150120" cy="17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FCDC14-8066-629C-9117-38CEA795EE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3823" y="4865627"/>
                  <a:ext cx="18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0BB29E-4C8F-C191-71BD-728A62F98A53}"/>
                    </a:ext>
                  </a:extLst>
                </p14:cNvPr>
                <p14:cNvContentPartPr/>
                <p14:nvPr/>
              </p14:nvContentPartPr>
              <p14:xfrm>
                <a:off x="5724463" y="4617587"/>
                <a:ext cx="657360" cy="60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0BB29E-4C8F-C191-71BD-728A62F98A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06463" y="4599947"/>
                  <a:ext cx="69300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E734F6-EA1E-F709-C745-88AA9CDFEDFD}"/>
                    </a:ext>
                  </a:extLst>
                </p14:cNvPr>
                <p14:cNvContentPartPr/>
                <p14:nvPr/>
              </p14:nvContentPartPr>
              <p14:xfrm>
                <a:off x="4012303" y="2965907"/>
                <a:ext cx="1719720" cy="175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E734F6-EA1E-F709-C745-88AA9CDFED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4663" y="2948267"/>
                  <a:ext cx="1755360" cy="17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E46CAA-91E4-A76A-053B-66345E3AA2A7}"/>
                    </a:ext>
                  </a:extLst>
                </p14:cNvPr>
                <p14:cNvContentPartPr/>
                <p14:nvPr/>
              </p14:nvContentPartPr>
              <p14:xfrm>
                <a:off x="7726783" y="4630547"/>
                <a:ext cx="878040" cy="85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E46CAA-91E4-A76A-053B-66345E3AA2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9143" y="4612547"/>
                  <a:ext cx="9136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83C727-B1AC-4EBA-9FC2-127DB4F489B5}"/>
                    </a:ext>
                  </a:extLst>
                </p14:cNvPr>
                <p14:cNvContentPartPr/>
                <p14:nvPr/>
              </p14:nvContentPartPr>
              <p14:xfrm>
                <a:off x="6861703" y="3562427"/>
                <a:ext cx="885240" cy="121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83C727-B1AC-4EBA-9FC2-127DB4F489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44063" y="3544787"/>
                  <a:ext cx="920880" cy="124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87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5" y="556312"/>
            <a:ext cx="5157839" cy="1424888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31</a:t>
            </a:fld>
            <a:endParaRPr lang="en-US" kern="0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1382376D-F308-9433-AF9C-F2B03234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96" y="2183606"/>
            <a:ext cx="4711277" cy="2621756"/>
          </a:xfrm>
          <a:prstGeom prst="rect">
            <a:avLst/>
          </a:prstGeom>
        </p:spPr>
      </p:pic>
      <p:pic>
        <p:nvPicPr>
          <p:cNvPr id="8" name="Picture 7" descr="A close up of a square&#10;&#10;Description automatically generated">
            <a:extLst>
              <a:ext uri="{FF2B5EF4-FFF2-40B4-BE49-F238E27FC236}">
                <a16:creationId xmlns:a16="http://schemas.microsoft.com/office/drawing/2014/main" id="{FB3F4283-1343-4C8B-FF8D-31D9F719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3" y="2514600"/>
            <a:ext cx="31432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425" y="685800"/>
            <a:ext cx="5157839" cy="713144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32</a:t>
            </a:fld>
            <a:endParaRPr lang="en-US" kern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4D4D92-81B4-C108-9DB6-AD4FFC1A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r="52035"/>
          <a:stretch/>
        </p:blipFill>
        <p:spPr>
          <a:xfrm>
            <a:off x="1524003" y="1879974"/>
            <a:ext cx="3600973" cy="3672400"/>
          </a:xfrm>
          <a:prstGeom prst="rect">
            <a:avLst/>
          </a:prstGeom>
        </p:spPr>
      </p:pic>
      <p:pic>
        <p:nvPicPr>
          <p:cNvPr id="1028" name="Picture 4" descr="figure 12">
            <a:extLst>
              <a:ext uri="{FF2B5EF4-FFF2-40B4-BE49-F238E27FC236}">
                <a16:creationId xmlns:a16="http://schemas.microsoft.com/office/drawing/2014/main" id="{A377098A-ECA0-A5EC-D207-C2BE5BEB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33" y="1432921"/>
            <a:ext cx="3718256" cy="43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DD140-5699-BB5F-D6BA-A2156CC3DE2C}"/>
              </a:ext>
            </a:extLst>
          </p:cNvPr>
          <p:cNvSpPr txBox="1"/>
          <p:nvPr/>
        </p:nvSpPr>
        <p:spPr>
          <a:xfrm>
            <a:off x="7591844" y="5791907"/>
            <a:ext cx="163479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333333"/>
                </a:solidFill>
              </a:rPr>
              <a:t>[Divya, M, 2023]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F441F-C89A-9374-DDF9-DD3B33D0DF3E}"/>
              </a:ext>
            </a:extLst>
          </p:cNvPr>
          <p:cNvSpPr txBox="1"/>
          <p:nvPr/>
        </p:nvSpPr>
        <p:spPr>
          <a:xfrm>
            <a:off x="8945590" y="2135720"/>
            <a:ext cx="1951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fb</a:t>
            </a:r>
            <a:r>
              <a:rPr lang="en-US" dirty="0"/>
              <a:t> &lt; </a:t>
            </a:r>
            <a:r>
              <a:rPr lang="en-US" dirty="0" err="1"/>
              <a:t>F</a:t>
            </a:r>
            <a:r>
              <a:rPr lang="en-US" baseline="-25000" dirty="0" err="1"/>
              <a:t>ref</a:t>
            </a:r>
            <a:endParaRPr lang="en-US" baseline="-25000" dirty="0"/>
          </a:p>
          <a:p>
            <a:r>
              <a:rPr lang="en-US" b="1" dirty="0"/>
              <a:t>Result:</a:t>
            </a:r>
          </a:p>
          <a:p>
            <a:r>
              <a:rPr lang="en-US" dirty="0"/>
              <a:t>More up pulses to increase </a:t>
            </a:r>
            <a:r>
              <a:rPr lang="en-US" dirty="0" err="1"/>
              <a:t>F</a:t>
            </a:r>
            <a:r>
              <a:rPr lang="en-US" baseline="-25000" dirty="0" err="1"/>
              <a:t>fb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7047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6" y="911105"/>
            <a:ext cx="5519925" cy="738664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33</a:t>
            </a:fld>
            <a:endParaRPr lang="en-US"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44253-28FE-0722-6FF6-301CF0C9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9" t="10266" b="54440"/>
          <a:stretch/>
        </p:blipFill>
        <p:spPr>
          <a:xfrm>
            <a:off x="5898586" y="2926630"/>
            <a:ext cx="4239887" cy="1973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2BEC9-7FFC-23E3-19DA-D918F8EAC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45"/>
          <a:stretch/>
        </p:blipFill>
        <p:spPr>
          <a:xfrm>
            <a:off x="2171181" y="2077327"/>
            <a:ext cx="3658123" cy="36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58A60-ABBC-511A-4B0C-843411EB7881}"/>
              </a:ext>
            </a:extLst>
          </p:cNvPr>
          <p:cNvSpPr txBox="1"/>
          <p:nvPr/>
        </p:nvSpPr>
        <p:spPr>
          <a:xfrm flipH="1">
            <a:off x="6035042" y="2077327"/>
            <a:ext cx="4366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When the phase difference is near zero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6B255-21DC-D8E2-19FB-CD4EAFD463DE}"/>
              </a:ext>
            </a:extLst>
          </p:cNvPr>
          <p:cNvSpPr txBox="1"/>
          <p:nvPr/>
        </p:nvSpPr>
        <p:spPr>
          <a:xfrm>
            <a:off x="9807042" y="5103616"/>
            <a:ext cx="784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C6CC2-5150-4436-8B12-F311862F582E}"/>
              </a:ext>
            </a:extLst>
          </p:cNvPr>
          <p:cNvSpPr txBox="1"/>
          <p:nvPr/>
        </p:nvSpPr>
        <p:spPr>
          <a:xfrm>
            <a:off x="6096000" y="5634576"/>
            <a:ext cx="4894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UP pulse is very narrow to turn on the switch!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7DDE5-B4D4-537D-9CEB-2D1BA03E7CE4}"/>
              </a:ext>
            </a:extLst>
          </p:cNvPr>
          <p:cNvCxnSpPr>
            <a:cxnSpLocks/>
          </p:cNvCxnSpPr>
          <p:nvPr/>
        </p:nvCxnSpPr>
        <p:spPr>
          <a:xfrm flipH="1" flipV="1">
            <a:off x="7029729" y="4424804"/>
            <a:ext cx="325616" cy="1339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0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6" y="914401"/>
            <a:ext cx="5596125" cy="735369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34</a:t>
            </a:fld>
            <a:endParaRPr lang="en-US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44253-28FE-0722-6FF6-301CF0C9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9" t="10231" b="54440"/>
          <a:stretch/>
        </p:blipFill>
        <p:spPr>
          <a:xfrm>
            <a:off x="2053508" y="1789211"/>
            <a:ext cx="4239887" cy="197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4A9A7-41B0-03E2-E360-B2CF763E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868982"/>
            <a:ext cx="1938528" cy="397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FD0A-546A-A8D1-E17C-3B9D0C4D20FF}"/>
              </a:ext>
            </a:extLst>
          </p:cNvPr>
          <p:cNvSpPr txBox="1"/>
          <p:nvPr/>
        </p:nvSpPr>
        <p:spPr>
          <a:xfrm>
            <a:off x="1947672" y="4416863"/>
            <a:ext cx="582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UP pulse is very narrow to turn on the switch!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1146C-F5EC-F4C7-EE5E-3A633E5AC51D}"/>
              </a:ext>
            </a:extLst>
          </p:cNvPr>
          <p:cNvSpPr txBox="1"/>
          <p:nvPr/>
        </p:nvSpPr>
        <p:spPr>
          <a:xfrm>
            <a:off x="6394656" y="3770531"/>
            <a:ext cx="691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17546-574B-39C8-A7A4-A861E247CE23}"/>
              </a:ext>
            </a:extLst>
          </p:cNvPr>
          <p:cNvSpPr txBox="1"/>
          <p:nvPr/>
        </p:nvSpPr>
        <p:spPr>
          <a:xfrm>
            <a:off x="9337586" y="5628032"/>
            <a:ext cx="137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[Lee, 2002]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A3A11E-F376-2FDC-66DA-2754CA12EDBB}"/>
              </a:ext>
            </a:extLst>
          </p:cNvPr>
          <p:cNvCxnSpPr>
            <a:cxnSpLocks/>
          </p:cNvCxnSpPr>
          <p:nvPr/>
        </p:nvCxnSpPr>
        <p:spPr>
          <a:xfrm flipH="1" flipV="1">
            <a:off x="3233853" y="3234849"/>
            <a:ext cx="325616" cy="1339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7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6" y="838201"/>
            <a:ext cx="5519925" cy="811569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35</a:t>
            </a:fld>
            <a:endParaRPr lang="en-US"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44253-28FE-0722-6FF6-301CF0C9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9" t="11583" b="54439"/>
          <a:stretch/>
        </p:blipFill>
        <p:spPr>
          <a:xfrm>
            <a:off x="1905341" y="1868985"/>
            <a:ext cx="4239887" cy="1900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4A9A7-41B0-03E2-E360-B2CF763E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868982"/>
            <a:ext cx="1938528" cy="397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6FD0A-546A-A8D1-E17C-3B9D0C4D20FF}"/>
              </a:ext>
            </a:extLst>
          </p:cNvPr>
          <p:cNvSpPr txBox="1"/>
          <p:nvPr/>
        </p:nvSpPr>
        <p:spPr>
          <a:xfrm>
            <a:off x="1947672" y="4416863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Solution?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Extend the pulse with minimum overlap delay!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54C11-F3DB-A689-6225-4BFB1CE2F99E}"/>
              </a:ext>
            </a:extLst>
          </p:cNvPr>
          <p:cNvSpPr txBox="1"/>
          <p:nvPr/>
        </p:nvSpPr>
        <p:spPr>
          <a:xfrm>
            <a:off x="6096002" y="3854870"/>
            <a:ext cx="914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FD8D3-906B-8383-C751-50043F0BB1D6}"/>
              </a:ext>
            </a:extLst>
          </p:cNvPr>
          <p:cNvSpPr txBox="1"/>
          <p:nvPr/>
        </p:nvSpPr>
        <p:spPr>
          <a:xfrm>
            <a:off x="9217152" y="5388119"/>
            <a:ext cx="183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[Lee, 2002]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2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5" y="566985"/>
            <a:ext cx="5824725" cy="96396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36</a:t>
            </a:fld>
            <a:endParaRPr lang="en-US"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44253-28FE-0722-6FF6-301CF0C90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01"/>
          <a:stretch/>
        </p:blipFill>
        <p:spPr>
          <a:xfrm>
            <a:off x="4848684" y="1806502"/>
            <a:ext cx="5920286" cy="336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07564-432A-63C0-1AB3-C19440486428}"/>
              </a:ext>
            </a:extLst>
          </p:cNvPr>
          <p:cNvSpPr txBox="1"/>
          <p:nvPr/>
        </p:nvSpPr>
        <p:spPr>
          <a:xfrm>
            <a:off x="10869531" y="5236704"/>
            <a:ext cx="772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[11]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2C600C-9765-E939-9B57-BB96BD09C46B}"/>
              </a:ext>
            </a:extLst>
          </p:cNvPr>
          <p:cNvSpPr/>
          <p:nvPr/>
        </p:nvSpPr>
        <p:spPr>
          <a:xfrm>
            <a:off x="6360655" y="3640367"/>
            <a:ext cx="1448172" cy="1329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06800-9053-9CF1-609E-15E65ECB9B58}"/>
              </a:ext>
            </a:extLst>
          </p:cNvPr>
          <p:cNvCxnSpPr>
            <a:cxnSpLocks/>
            <a:endCxn id="5" idx="4"/>
          </p:cNvCxnSpPr>
          <p:nvPr/>
        </p:nvCxnSpPr>
        <p:spPr>
          <a:xfrm flipH="1" flipV="1">
            <a:off x="7084741" y="4969592"/>
            <a:ext cx="413339" cy="1333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2E8756-5E89-9585-EA9A-E66FDA339E10}"/>
              </a:ext>
            </a:extLst>
          </p:cNvPr>
          <p:cNvSpPr txBox="1"/>
          <p:nvPr/>
        </p:nvSpPr>
        <p:spPr>
          <a:xfrm>
            <a:off x="6488448" y="6231430"/>
            <a:ext cx="265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Pulse extension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D90E61A-950B-A285-7D4A-0B67F9FF820D}"/>
              </a:ext>
            </a:extLst>
          </p:cNvPr>
          <p:cNvSpPr/>
          <p:nvPr/>
        </p:nvSpPr>
        <p:spPr>
          <a:xfrm>
            <a:off x="4585382" y="2047971"/>
            <a:ext cx="459430" cy="1592395"/>
          </a:xfrm>
          <a:prstGeom prst="leftBrace">
            <a:avLst>
              <a:gd name="adj1" fmla="val 8333"/>
              <a:gd name="adj2" fmla="val 467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77F90-7D21-5EB7-AC98-7C86487926FC}"/>
              </a:ext>
            </a:extLst>
          </p:cNvPr>
          <p:cNvSpPr txBox="1"/>
          <p:nvPr/>
        </p:nvSpPr>
        <p:spPr>
          <a:xfrm>
            <a:off x="413708" y="2536182"/>
            <a:ext cx="352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Old design</a:t>
            </a:r>
          </a:p>
          <a:p>
            <a:pPr marL="342900" indent="-342900" defTabSz="6858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Pulse width is too low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324A6A0-3980-E34B-1BF7-266FA550B274}"/>
              </a:ext>
            </a:extLst>
          </p:cNvPr>
          <p:cNvSpPr/>
          <p:nvPr/>
        </p:nvSpPr>
        <p:spPr>
          <a:xfrm>
            <a:off x="4589164" y="3767741"/>
            <a:ext cx="459430" cy="1592395"/>
          </a:xfrm>
          <a:prstGeom prst="leftBrace">
            <a:avLst>
              <a:gd name="adj1" fmla="val 8333"/>
              <a:gd name="adj2" fmla="val 4670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7DD4E-F9EE-4643-F762-5259C8F4A050}"/>
              </a:ext>
            </a:extLst>
          </p:cNvPr>
          <p:cNvSpPr txBox="1"/>
          <p:nvPr/>
        </p:nvSpPr>
        <p:spPr>
          <a:xfrm>
            <a:off x="3782" y="4253591"/>
            <a:ext cx="4991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design</a:t>
            </a:r>
          </a:p>
          <a:p>
            <a:pPr marL="342900" indent="-342900" defTabSz="6858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Pulse width is sufficiently high</a:t>
            </a:r>
          </a:p>
        </p:txBody>
      </p:sp>
    </p:spTree>
    <p:extLst>
      <p:ext uri="{BB962C8B-B14F-4D97-AF65-F5344CB8AC3E}">
        <p14:creationId xmlns:p14="http://schemas.microsoft.com/office/powerpoint/2010/main" val="141404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48AC-C7D0-16B7-33A0-A6ED3D8A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5691376" cy="967688"/>
          </a:xfrm>
        </p:spPr>
        <p:txBody>
          <a:bodyPr>
            <a:normAutofit/>
          </a:bodyPr>
          <a:lstStyle/>
          <a:p>
            <a:r>
              <a:rPr lang="en-US" sz="2800" dirty="0"/>
              <a:t>Phase Frequency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EEA-D0D1-8B6B-D0D9-BD6B8B1CE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37</a:t>
            </a:fld>
            <a:endParaRPr lang="en-US" kern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D93805-4028-BADD-EEC4-7784B14CF286}"/>
              </a:ext>
            </a:extLst>
          </p:cNvPr>
          <p:cNvGrpSpPr/>
          <p:nvPr/>
        </p:nvGrpSpPr>
        <p:grpSpPr>
          <a:xfrm>
            <a:off x="2278590" y="1928158"/>
            <a:ext cx="7886862" cy="4307604"/>
            <a:chOff x="1006116" y="1427873"/>
            <a:chExt cx="9747340" cy="54301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89A986-A786-80A5-401C-BF67548C5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116" y="1427873"/>
              <a:ext cx="9747340" cy="54301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95F893-F71A-4801-71EF-772959A9CE11}"/>
                </a:ext>
              </a:extLst>
            </p:cNvPr>
            <p:cNvSpPr txBox="1"/>
            <p:nvPr/>
          </p:nvSpPr>
          <p:spPr>
            <a:xfrm>
              <a:off x="4210403" y="4188725"/>
              <a:ext cx="1158875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>
                  <a:srgbClr val="000000"/>
                </a:buClr>
                <a:defRPr/>
              </a:pPr>
              <a:r>
                <a:rPr lang="el-GR" sz="2700" kern="0" dirty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Δ</a:t>
              </a:r>
              <a:r>
                <a:rPr lang="en-US" sz="2700" kern="0" dirty="0" err="1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2700" kern="0" baseline="-25000" dirty="0" err="1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min</a:t>
              </a:r>
              <a:endParaRPr lang="en-US" sz="27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854BEA2-F61D-2060-CA71-026FE0DCFD35}"/>
              </a:ext>
            </a:extLst>
          </p:cNvPr>
          <p:cNvSpPr txBox="1"/>
          <p:nvPr/>
        </p:nvSpPr>
        <p:spPr>
          <a:xfrm>
            <a:off x="1973151" y="1729996"/>
            <a:ext cx="55226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7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solution to Dead Zone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93BDE-5067-CCFE-152F-95CAC354B240}"/>
              </a:ext>
            </a:extLst>
          </p:cNvPr>
          <p:cNvCxnSpPr>
            <a:cxnSpLocks/>
          </p:cNvCxnSpPr>
          <p:nvPr/>
        </p:nvCxnSpPr>
        <p:spPr>
          <a:xfrm flipH="1">
            <a:off x="5808954" y="2185639"/>
            <a:ext cx="3452034" cy="1744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AE5F1C-9FBF-5E92-A740-2C7F15494824}"/>
              </a:ext>
            </a:extLst>
          </p:cNvPr>
          <p:cNvSpPr txBox="1"/>
          <p:nvPr/>
        </p:nvSpPr>
        <p:spPr>
          <a:xfrm>
            <a:off x="7495812" y="1413579"/>
            <a:ext cx="4044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Delay chain in the Reset Path to increase pulse width</a:t>
            </a:r>
          </a:p>
        </p:txBody>
      </p:sp>
    </p:spTree>
    <p:extLst>
      <p:ext uri="{BB962C8B-B14F-4D97-AF65-F5344CB8AC3E}">
        <p14:creationId xmlns:p14="http://schemas.microsoft.com/office/powerpoint/2010/main" val="26398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B917-FF41-1365-1251-65695A47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9287"/>
            <a:ext cx="9220200" cy="892834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dirty="0"/>
              <a:t>Different Architectures of Phase Frequency Detector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6D9B03-77B5-CEFB-E925-1CCEFA29135E}"/>
              </a:ext>
            </a:extLst>
          </p:cNvPr>
          <p:cNvGrpSpPr/>
          <p:nvPr/>
        </p:nvGrpSpPr>
        <p:grpSpPr>
          <a:xfrm>
            <a:off x="4343404" y="2513335"/>
            <a:ext cx="3081983" cy="2335206"/>
            <a:chOff x="445654" y="919815"/>
            <a:chExt cx="3921222" cy="3023899"/>
          </a:xfrm>
        </p:grpSpPr>
        <p:pic>
          <p:nvPicPr>
            <p:cNvPr id="5" name="Picture 4" descr="A diagram of a device&#10;&#10;Description automatically generated">
              <a:extLst>
                <a:ext uri="{FF2B5EF4-FFF2-40B4-BE49-F238E27FC236}">
                  <a16:creationId xmlns:a16="http://schemas.microsoft.com/office/drawing/2014/main" id="{FF071953-9818-65A9-6F4A-010720CA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824"/>
            <a:stretch/>
          </p:blipFill>
          <p:spPr>
            <a:xfrm>
              <a:off x="445654" y="919815"/>
              <a:ext cx="3921222" cy="25456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C46314-CBE2-7AD1-74BB-7883ACE4E12D}"/>
                </a:ext>
              </a:extLst>
            </p:cNvPr>
            <p:cNvSpPr txBox="1"/>
            <p:nvPr/>
          </p:nvSpPr>
          <p:spPr>
            <a:xfrm>
              <a:off x="736499" y="3465460"/>
              <a:ext cx="3426029" cy="478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89788">
                <a:spcAft>
                  <a:spcPts val="450"/>
                </a:spcAft>
              </a:pPr>
              <a:r>
                <a:rPr lang="en-US" dirty="0"/>
                <a:t>[S. M. M. Ahsan, 2020]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AD9BC-8DDD-CA4B-6866-F15D056BAA66}"/>
              </a:ext>
            </a:extLst>
          </p:cNvPr>
          <p:cNvGrpSpPr/>
          <p:nvPr/>
        </p:nvGrpSpPr>
        <p:grpSpPr>
          <a:xfrm>
            <a:off x="1662585" y="2369571"/>
            <a:ext cx="2493991" cy="2854058"/>
            <a:chOff x="8283066" y="819438"/>
            <a:chExt cx="3779113" cy="4324718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669C5AE7-AA5E-F22C-947F-D84EF5F2D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98"/>
            <a:stretch/>
          </p:blipFill>
          <p:spPr>
            <a:xfrm>
              <a:off x="8283066" y="819438"/>
              <a:ext cx="3587488" cy="37650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B358A9-8E31-2950-5E30-1C040CDEDF46}"/>
                </a:ext>
              </a:extLst>
            </p:cNvPr>
            <p:cNvSpPr txBox="1"/>
            <p:nvPr/>
          </p:nvSpPr>
          <p:spPr>
            <a:xfrm>
              <a:off x="8419466" y="4584512"/>
              <a:ext cx="3642713" cy="559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96646">
                <a:spcAft>
                  <a:spcPts val="450"/>
                </a:spcAft>
              </a:pPr>
              <a:r>
                <a:rPr lang="en-US" dirty="0"/>
                <a:t>[</a:t>
              </a:r>
              <a:r>
                <a:rPr lang="en-US" dirty="0" err="1"/>
                <a:t>Azadmousavi</a:t>
              </a:r>
              <a:r>
                <a:rPr lang="en-US" dirty="0"/>
                <a:t>, 2018]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E6E2CB-A5AF-F8FE-72B7-32DA58551607}"/>
              </a:ext>
            </a:extLst>
          </p:cNvPr>
          <p:cNvGrpSpPr/>
          <p:nvPr/>
        </p:nvGrpSpPr>
        <p:grpSpPr>
          <a:xfrm>
            <a:off x="7360795" y="2546858"/>
            <a:ext cx="3211185" cy="2504595"/>
            <a:chOff x="3183627" y="3285067"/>
            <a:chExt cx="6006274" cy="33381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A474FD-6D60-52B4-DFF6-7EE954E36453}"/>
                </a:ext>
              </a:extLst>
            </p:cNvPr>
            <p:cNvSpPr txBox="1"/>
            <p:nvPr/>
          </p:nvSpPr>
          <p:spPr>
            <a:xfrm>
              <a:off x="5236242" y="6130946"/>
              <a:ext cx="3953659" cy="492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450"/>
                </a:spcAft>
              </a:pPr>
              <a:r>
                <a:rPr lang="en-US" dirty="0"/>
                <a:t>[K. </a:t>
              </a:r>
              <a:r>
                <a:rPr lang="en-US" dirty="0" err="1"/>
                <a:t>Zouaq</a:t>
              </a:r>
              <a:r>
                <a:rPr lang="en-US" dirty="0"/>
                <a:t>, 2018]</a:t>
              </a:r>
              <a:endParaRPr lang="en-US" sz="3000" dirty="0"/>
            </a:p>
          </p:txBody>
        </p:sp>
        <p:pic>
          <p:nvPicPr>
            <p:cNvPr id="16" name="Picture 15" descr="A diagram of a circuit&#10;&#10;Description automatically generated">
              <a:extLst>
                <a:ext uri="{FF2B5EF4-FFF2-40B4-BE49-F238E27FC236}">
                  <a16:creationId xmlns:a16="http://schemas.microsoft.com/office/drawing/2014/main" id="{8938DD24-318D-7416-98D3-564A3EF9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3627" y="3285067"/>
              <a:ext cx="6006272" cy="2901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00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5" y="556312"/>
            <a:ext cx="5157839" cy="1196288"/>
          </a:xfrm>
        </p:spPr>
        <p:txBody>
          <a:bodyPr>
            <a:normAutofit/>
          </a:bodyPr>
          <a:lstStyle/>
          <a:p>
            <a:r>
              <a:rPr lang="en-US" sz="2800" dirty="0"/>
              <a:t>Charge Pump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39</a:t>
            </a:fld>
            <a:endParaRPr lang="en-US" kern="0"/>
          </a:p>
        </p:txBody>
      </p:sp>
      <p:pic>
        <p:nvPicPr>
          <p:cNvPr id="6" name="Picture 5" descr="A black background with white circles and arrows&#10;&#10;Description automatically generated">
            <a:extLst>
              <a:ext uri="{FF2B5EF4-FFF2-40B4-BE49-F238E27FC236}">
                <a16:creationId xmlns:a16="http://schemas.microsoft.com/office/drawing/2014/main" id="{BC847DA0-FCA2-9DFE-0611-044445B3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5" y="2124078"/>
            <a:ext cx="2424113" cy="3261533"/>
          </a:xfrm>
          <a:prstGeom prst="rect">
            <a:avLst/>
          </a:prstGeom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5644A64F-5ED3-3BCA-278F-FF4772E6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65" y="1916037"/>
            <a:ext cx="2971939" cy="3833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25A9E-C2B7-51E4-C9AA-369AEF5D9F49}"/>
              </a:ext>
            </a:extLst>
          </p:cNvPr>
          <p:cNvSpPr txBox="1"/>
          <p:nvPr/>
        </p:nvSpPr>
        <p:spPr>
          <a:xfrm>
            <a:off x="4687685" y="1916040"/>
            <a:ext cx="257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MOSFET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92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10743" y="959600"/>
            <a:ext cx="6089904" cy="611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r>
              <a:rPr lang="en-US" sz="2800" b="1" dirty="0"/>
              <a:t>Why Do We Need PLL?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</a:t>
            </a:fld>
            <a:endParaRPr kern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9CD0F3-790E-49F1-9D7A-2BCD31233497}"/>
              </a:ext>
            </a:extLst>
          </p:cNvPr>
          <p:cNvSpPr txBox="1"/>
          <p:nvPr/>
        </p:nvSpPr>
        <p:spPr>
          <a:xfrm>
            <a:off x="1986261" y="1943275"/>
            <a:ext cx="8216775" cy="492668"/>
          </a:xfrm>
          <a:prstGeom prst="rect">
            <a:avLst/>
          </a:prstGeom>
        </p:spPr>
        <p:txBody>
          <a:bodyPr vert="horz" wrap="square" lIns="0" tIns="87154" rIns="0" bIns="0" rtlCol="0">
            <a:spAutoFit/>
          </a:bodyPr>
          <a:lstStyle/>
          <a:p>
            <a:pPr marL="342900" indent="-333375" algn="just" defTabSz="685800">
              <a:lnSpc>
                <a:spcPct val="150000"/>
              </a:lnSpc>
              <a:buClr>
                <a:srgbClr val="000000"/>
              </a:buClr>
              <a:buFont typeface="MS PGothic"/>
              <a:buChar char="❖"/>
              <a:tabLst>
                <a:tab pos="342424" algn="l"/>
                <a:tab pos="342900" algn="l"/>
              </a:tabLst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 </a:t>
            </a:r>
            <a:r>
              <a:rPr lang="en-US" sz="20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Synthesize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Frequency from a </a:t>
            </a:r>
            <a:r>
              <a:rPr lang="en-US" sz="20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Master</a:t>
            </a:r>
            <a:r>
              <a:rPr lang="en-US" sz="20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Clock</a:t>
            </a:r>
            <a:r>
              <a:rPr lang="en-US" sz="20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87FB-15B8-4114-1A2A-75ECA040CE71}"/>
              </a:ext>
            </a:extLst>
          </p:cNvPr>
          <p:cNvSpPr txBox="1"/>
          <p:nvPr/>
        </p:nvSpPr>
        <p:spPr>
          <a:xfrm>
            <a:off x="1986261" y="2584063"/>
            <a:ext cx="5061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4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Master</a:t>
            </a:r>
            <a:r>
              <a:rPr lang="en-US" sz="24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Clock</a:t>
            </a:r>
            <a:r>
              <a:rPr lang="en-US" sz="24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0609C-676D-E08D-B285-8C0FF29915D5}"/>
              </a:ext>
            </a:extLst>
          </p:cNvPr>
          <p:cNvSpPr txBox="1"/>
          <p:nvPr/>
        </p:nvSpPr>
        <p:spPr>
          <a:xfrm>
            <a:off x="2867967" y="3169515"/>
            <a:ext cx="314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LC Circuit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Crystal Oscillator </a:t>
            </a:r>
          </a:p>
        </p:txBody>
      </p:sp>
    </p:spTree>
    <p:extLst>
      <p:ext uri="{BB962C8B-B14F-4D97-AF65-F5344CB8AC3E}">
        <p14:creationId xmlns:p14="http://schemas.microsoft.com/office/powerpoint/2010/main" val="378389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DED4-9636-1D28-3DD7-1D749D2FA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110CD6-DF01-AE54-A94A-AED24BB8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20" y="1720762"/>
            <a:ext cx="4986083" cy="3855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DF554-EDAF-0A7E-8BD1-8A1169C2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774060"/>
            <a:ext cx="5160297" cy="719714"/>
          </a:xfrm>
        </p:spPr>
        <p:txBody>
          <a:bodyPr>
            <a:normAutofit/>
          </a:bodyPr>
          <a:lstStyle/>
          <a:p>
            <a:r>
              <a:rPr lang="en-US" sz="2800" dirty="0"/>
              <a:t>Charge Pump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6F215-8804-4449-4822-F10A80219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40</a:t>
            </a:fld>
            <a:endParaRPr lang="en-US" kern="0"/>
          </a:p>
        </p:txBody>
      </p:sp>
      <p:pic>
        <p:nvPicPr>
          <p:cNvPr id="6" name="Picture 5" descr="A black background with white circles and arrows&#10;&#10;Description automatically generated">
            <a:extLst>
              <a:ext uri="{FF2B5EF4-FFF2-40B4-BE49-F238E27FC236}">
                <a16:creationId xmlns:a16="http://schemas.microsoft.com/office/drawing/2014/main" id="{9F148B0A-D04E-3A9E-55F6-C88E4505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65" y="2488197"/>
            <a:ext cx="2424113" cy="3261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76C6D-DD06-EEA0-1F0D-D5CCDB190EB6}"/>
              </a:ext>
            </a:extLst>
          </p:cNvPr>
          <p:cNvSpPr txBox="1"/>
          <p:nvPr/>
        </p:nvSpPr>
        <p:spPr>
          <a:xfrm>
            <a:off x="7086461" y="1274484"/>
            <a:ext cx="2571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Actual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33A6F-5950-48AD-76B8-572572058E09}"/>
              </a:ext>
            </a:extLst>
          </p:cNvPr>
          <p:cNvSpPr txBox="1"/>
          <p:nvPr/>
        </p:nvSpPr>
        <p:spPr>
          <a:xfrm>
            <a:off x="2006603" y="1598569"/>
            <a:ext cx="25484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 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36A88-B7F8-3354-2CED-7E04FD36F228}"/>
              </a:ext>
            </a:extLst>
          </p:cNvPr>
          <p:cNvSpPr txBox="1"/>
          <p:nvPr/>
        </p:nvSpPr>
        <p:spPr>
          <a:xfrm>
            <a:off x="7416801" y="5609652"/>
            <a:ext cx="300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43B08-B0A6-3FEE-44B4-64B19002A873}"/>
              </a:ext>
            </a:extLst>
          </p:cNvPr>
          <p:cNvSpPr/>
          <p:nvPr/>
        </p:nvSpPr>
        <p:spPr>
          <a:xfrm>
            <a:off x="5228167" y="1666902"/>
            <a:ext cx="927100" cy="4177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4EC77-60EA-6103-77B4-12F8AC9946CD}"/>
              </a:ext>
            </a:extLst>
          </p:cNvPr>
          <p:cNvSpPr txBox="1"/>
          <p:nvPr/>
        </p:nvSpPr>
        <p:spPr>
          <a:xfrm>
            <a:off x="5190067" y="1399120"/>
            <a:ext cx="110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Ref.</a:t>
            </a:r>
          </a:p>
        </p:txBody>
      </p:sp>
    </p:spTree>
    <p:extLst>
      <p:ext uri="{BB962C8B-B14F-4D97-AF65-F5344CB8AC3E}">
        <p14:creationId xmlns:p14="http://schemas.microsoft.com/office/powerpoint/2010/main" val="29777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E8760-5012-F3FE-31ED-4BD5654C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9EB93F7-8733-491B-3443-D0484CF1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50" y="1795459"/>
            <a:ext cx="4971512" cy="3844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E59C0-DD66-91FF-4C11-135A6F9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26" y="755460"/>
            <a:ext cx="5157839" cy="646331"/>
          </a:xfrm>
        </p:spPr>
        <p:txBody>
          <a:bodyPr>
            <a:normAutofit/>
          </a:bodyPr>
          <a:lstStyle/>
          <a:p>
            <a:r>
              <a:rPr lang="en-US" sz="2800" dirty="0"/>
              <a:t>Charge Pump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A3CAE-CD25-5C32-AB9B-6CEE80F768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550" y="5749548"/>
            <a:ext cx="2457450" cy="273844"/>
          </a:xfrm>
        </p:spPr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41</a:t>
            </a:fld>
            <a:endParaRPr lang="en-US" ker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B7DA5-B3EC-F1B7-7A43-CD85987E83E0}"/>
              </a:ext>
            </a:extLst>
          </p:cNvPr>
          <p:cNvSpPr txBox="1"/>
          <p:nvPr/>
        </p:nvSpPr>
        <p:spPr>
          <a:xfrm>
            <a:off x="5858528" y="1099592"/>
            <a:ext cx="3193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Case #1: Up: High Pulse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      	  Down: Low Pulse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BA326-F9C4-B76E-4AA0-6AD1E9CDAAC6}"/>
              </a:ext>
            </a:extLst>
          </p:cNvPr>
          <p:cNvSpPr txBox="1"/>
          <p:nvPr/>
        </p:nvSpPr>
        <p:spPr>
          <a:xfrm>
            <a:off x="4057989" y="5630820"/>
            <a:ext cx="172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C42EB-BBFC-2C46-9186-43F0313B482E}"/>
              </a:ext>
            </a:extLst>
          </p:cNvPr>
          <p:cNvSpPr/>
          <p:nvPr/>
        </p:nvSpPr>
        <p:spPr>
          <a:xfrm>
            <a:off x="1869356" y="1688069"/>
            <a:ext cx="927100" cy="4177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13078-0E0F-2BD5-52DE-6B5ABF4928C8}"/>
              </a:ext>
            </a:extLst>
          </p:cNvPr>
          <p:cNvSpPr txBox="1"/>
          <p:nvPr/>
        </p:nvSpPr>
        <p:spPr>
          <a:xfrm>
            <a:off x="1831256" y="1420285"/>
            <a:ext cx="152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Ref.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B3BD2-5916-A571-6410-C75D875DE84D}"/>
              </a:ext>
            </a:extLst>
          </p:cNvPr>
          <p:cNvSpPr txBox="1"/>
          <p:nvPr/>
        </p:nvSpPr>
        <p:spPr>
          <a:xfrm>
            <a:off x="3984967" y="2696883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EB22D-495C-836D-C413-44C706B731F8}"/>
              </a:ext>
            </a:extLst>
          </p:cNvPr>
          <p:cNvSpPr txBox="1"/>
          <p:nvPr/>
        </p:nvSpPr>
        <p:spPr>
          <a:xfrm>
            <a:off x="6338700" y="2696883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5FA889-FBB3-5392-EA92-A08F9D1E2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7"/>
          <a:stretch/>
        </p:blipFill>
        <p:spPr>
          <a:xfrm>
            <a:off x="6900984" y="3576763"/>
            <a:ext cx="1896017" cy="20540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C926D3-D4E5-1C54-73D7-4991AFFA11CD}"/>
              </a:ext>
            </a:extLst>
          </p:cNvPr>
          <p:cNvSpPr txBox="1"/>
          <p:nvPr/>
        </p:nvSpPr>
        <p:spPr>
          <a:xfrm>
            <a:off x="8210550" y="3429002"/>
            <a:ext cx="4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59CB6-F3E2-BDF3-B7B7-99342D910433}"/>
              </a:ext>
            </a:extLst>
          </p:cNvPr>
          <p:cNvSpPr txBox="1"/>
          <p:nvPr/>
        </p:nvSpPr>
        <p:spPr>
          <a:xfrm>
            <a:off x="7145113" y="5640036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Filter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E06C51-39A0-1C10-C87A-C9C2D3A5F882}"/>
              </a:ext>
            </a:extLst>
          </p:cNvPr>
          <p:cNvGrpSpPr/>
          <p:nvPr/>
        </p:nvGrpSpPr>
        <p:grpSpPr>
          <a:xfrm>
            <a:off x="5443532" y="1857710"/>
            <a:ext cx="2795580" cy="2150280"/>
            <a:chOff x="5226043" y="1333946"/>
            <a:chExt cx="3727440" cy="28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953A85-EB12-00B2-3C44-6BDF88A89D8A}"/>
                    </a:ext>
                  </a:extLst>
                </p14:cNvPr>
                <p14:cNvContentPartPr/>
                <p14:nvPr/>
              </p14:nvContentPartPr>
              <p14:xfrm>
                <a:off x="5226043" y="1333946"/>
                <a:ext cx="2363040" cy="276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953A85-EB12-00B2-3C44-6BDF88A89D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08043" y="1315946"/>
                  <a:ext cx="2398680" cy="28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BC90B8-58FD-835B-79E3-3EA729388214}"/>
                    </a:ext>
                  </a:extLst>
                </p14:cNvPr>
                <p14:cNvContentPartPr/>
                <p14:nvPr/>
              </p14:nvContentPartPr>
              <p14:xfrm>
                <a:off x="7489363" y="4072826"/>
                <a:ext cx="249840" cy="12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BC90B8-58FD-835B-79E3-3EA7293882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723" y="4055186"/>
                  <a:ext cx="285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C2271D-4CCF-656D-9BB6-6124646AA042}"/>
                    </a:ext>
                  </a:extLst>
                </p14:cNvPr>
                <p14:cNvContentPartPr/>
                <p14:nvPr/>
              </p14:nvContentPartPr>
              <p14:xfrm>
                <a:off x="7571443" y="3603026"/>
                <a:ext cx="1216440" cy="483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C2271D-4CCF-656D-9BB6-6124646AA0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3443" y="3585026"/>
                  <a:ext cx="12520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0C82E6-6753-9BF7-80DD-9254FD46B31E}"/>
                    </a:ext>
                  </a:extLst>
                </p14:cNvPr>
                <p14:cNvContentPartPr/>
                <p14:nvPr/>
              </p14:nvContentPartPr>
              <p14:xfrm>
                <a:off x="8689603" y="3963026"/>
                <a:ext cx="263880" cy="143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0C82E6-6753-9BF7-80DD-9254FD46B3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71963" y="3945026"/>
                  <a:ext cx="299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8D15A8-F175-4B27-2D5C-26DAC3131985}"/>
                    </a:ext>
                  </a:extLst>
                </p14:cNvPr>
                <p14:cNvContentPartPr/>
                <p14:nvPr/>
              </p14:nvContentPartPr>
              <p14:xfrm>
                <a:off x="7478563" y="3628226"/>
                <a:ext cx="52920" cy="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8D15A8-F175-4B27-2D5C-26DAC31319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60923" y="3610226"/>
                  <a:ext cx="88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60B7A5-75F6-582E-2664-573730F949DC}"/>
                    </a:ext>
                  </a:extLst>
                </p14:cNvPr>
                <p14:cNvContentPartPr/>
                <p14:nvPr/>
              </p14:nvContentPartPr>
              <p14:xfrm>
                <a:off x="7484323" y="3621386"/>
                <a:ext cx="12636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60B7A5-75F6-582E-2664-573730F949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66323" y="3603386"/>
                  <a:ext cx="16200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DB22E73-A76B-9DA7-6407-989C551A2D17}"/>
              </a:ext>
            </a:extLst>
          </p:cNvPr>
          <p:cNvSpPr txBox="1"/>
          <p:nvPr/>
        </p:nvSpPr>
        <p:spPr>
          <a:xfrm>
            <a:off x="6338700" y="3959929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28379-4C3E-F17F-3238-CE67321159BD}"/>
              </a:ext>
            </a:extLst>
          </p:cNvPr>
          <p:cNvSpPr txBox="1"/>
          <p:nvPr/>
        </p:nvSpPr>
        <p:spPr>
          <a:xfrm>
            <a:off x="4138968" y="4007989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34DACD-886F-D481-8A15-756193E7B703}"/>
              </a:ext>
            </a:extLst>
          </p:cNvPr>
          <p:cNvGrpSpPr/>
          <p:nvPr/>
        </p:nvGrpSpPr>
        <p:grpSpPr>
          <a:xfrm>
            <a:off x="4714532" y="2958230"/>
            <a:ext cx="203580" cy="268920"/>
            <a:chOff x="4254043" y="2801306"/>
            <a:chExt cx="2714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16AFA5-E11F-AEB2-E0C1-E38050FB38C0}"/>
                    </a:ext>
                  </a:extLst>
                </p14:cNvPr>
                <p14:cNvContentPartPr/>
                <p14:nvPr/>
              </p14:nvContentPartPr>
              <p14:xfrm>
                <a:off x="4279963" y="2896346"/>
                <a:ext cx="245520" cy="14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16AFA5-E11F-AEB2-E0C1-E38050FB38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61963" y="2878346"/>
                  <a:ext cx="28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1B78ED-8D72-92FB-19D9-A20AF024109B}"/>
                    </a:ext>
                  </a:extLst>
                </p14:cNvPr>
                <p14:cNvContentPartPr/>
                <p14:nvPr/>
              </p14:nvContentPartPr>
              <p14:xfrm>
                <a:off x="4254043" y="2801306"/>
                <a:ext cx="238680" cy="35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1B78ED-8D72-92FB-19D9-A20AF02410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6043" y="2783306"/>
                  <a:ext cx="27432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86A3871-636A-FE02-C51C-28B65514155E}"/>
                  </a:ext>
                </a:extLst>
              </p14:cNvPr>
              <p14:cNvContentPartPr/>
              <p14:nvPr/>
            </p14:nvContentPartPr>
            <p14:xfrm>
              <a:off x="4738832" y="4126520"/>
              <a:ext cx="273240" cy="245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86A3871-636A-FE02-C51C-28B6551415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20832" y="4108520"/>
                <a:ext cx="30888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F42B983-668B-CD8C-D89E-B7A19B8BAFD4}"/>
              </a:ext>
            </a:extLst>
          </p:cNvPr>
          <p:cNvGrpSpPr/>
          <p:nvPr/>
        </p:nvGrpSpPr>
        <p:grpSpPr>
          <a:xfrm>
            <a:off x="5862536" y="4187105"/>
            <a:ext cx="181710" cy="213300"/>
            <a:chOff x="5699443" y="4504826"/>
            <a:chExt cx="2422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A9E198-9A48-2FD2-9D35-DCD4DA1F0D18}"/>
                    </a:ext>
                  </a:extLst>
                </p14:cNvPr>
                <p14:cNvContentPartPr/>
                <p14:nvPr/>
              </p14:nvContentPartPr>
              <p14:xfrm>
                <a:off x="5699443" y="4535066"/>
                <a:ext cx="242280" cy="16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A9E198-9A48-2FD2-9D35-DCD4DA1F0D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1443" y="4517426"/>
                  <a:ext cx="27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D6A90B-FA8D-CBFB-1367-2E0695A3EA9F}"/>
                    </a:ext>
                  </a:extLst>
                </p14:cNvPr>
                <p14:cNvContentPartPr/>
                <p14:nvPr/>
              </p14:nvContentPartPr>
              <p14:xfrm>
                <a:off x="5834083" y="4504826"/>
                <a:ext cx="65880" cy="28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D6A90B-FA8D-CBFB-1367-2E0695A3EA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16443" y="4486826"/>
                  <a:ext cx="10152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6F36AFB-2ECC-34CD-09AF-9AD401592720}"/>
                  </a:ext>
                </a:extLst>
              </p14:cNvPr>
              <p14:cNvContentPartPr/>
              <p14:nvPr/>
            </p14:nvContentPartPr>
            <p14:xfrm>
              <a:off x="5834762" y="2948510"/>
              <a:ext cx="251370" cy="17523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6F36AFB-2ECC-34CD-09AF-9AD4015927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16756" y="2930519"/>
                <a:ext cx="287023" cy="210852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5D3E885-701A-DD69-710A-27E820391D70}"/>
              </a:ext>
            </a:extLst>
          </p:cNvPr>
          <p:cNvGrpSpPr/>
          <p:nvPr/>
        </p:nvGrpSpPr>
        <p:grpSpPr>
          <a:xfrm>
            <a:off x="2975192" y="1889300"/>
            <a:ext cx="2617920" cy="3821310"/>
            <a:chOff x="1934923" y="1376066"/>
            <a:chExt cx="3490560" cy="50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8BD768-A82E-FC2B-BC2A-428E5584B105}"/>
                    </a:ext>
                  </a:extLst>
                </p14:cNvPr>
                <p14:cNvContentPartPr/>
                <p14:nvPr/>
              </p14:nvContentPartPr>
              <p14:xfrm>
                <a:off x="1934923" y="1376066"/>
                <a:ext cx="3364920" cy="505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8BD768-A82E-FC2B-BC2A-428E5584B1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16923" y="1358066"/>
                  <a:ext cx="3400560" cy="50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64EA11-018C-FAE2-85D9-9F09098644BE}"/>
                    </a:ext>
                  </a:extLst>
                </p14:cNvPr>
                <p14:cNvContentPartPr/>
                <p14:nvPr/>
              </p14:nvContentPartPr>
              <p14:xfrm>
                <a:off x="5132083" y="6241826"/>
                <a:ext cx="293400" cy="229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64EA11-018C-FAE2-85D9-9F09098644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4443" y="6223826"/>
                  <a:ext cx="329040" cy="26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B1A8EE1-DFAE-E858-D020-6C3C1BD63924}"/>
              </a:ext>
            </a:extLst>
          </p:cNvPr>
          <p:cNvSpPr txBox="1"/>
          <p:nvPr/>
        </p:nvSpPr>
        <p:spPr>
          <a:xfrm>
            <a:off x="7001856" y="2085798"/>
            <a:ext cx="391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</a:p>
          <a:p>
            <a:r>
              <a:rPr lang="en-US" dirty="0"/>
              <a:t>VCO Voltage increases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Freq Increases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  <p:bldP spid="18" grpId="0"/>
      <p:bldP spid="19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A992-D68C-2731-9B29-B1CCF7DC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9DA0ED-3F7E-499A-9FBF-6A0FD484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50" y="1795459"/>
            <a:ext cx="4971512" cy="3844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727A4-555E-768B-5649-0B9ADDAE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26" y="685800"/>
            <a:ext cx="5157839" cy="715990"/>
          </a:xfrm>
        </p:spPr>
        <p:txBody>
          <a:bodyPr>
            <a:normAutofit/>
          </a:bodyPr>
          <a:lstStyle/>
          <a:p>
            <a:r>
              <a:rPr lang="en-US" sz="2800" dirty="0"/>
              <a:t>Charge Pump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05EDD-AB99-F25A-1597-3378FD78AB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550" y="5749548"/>
            <a:ext cx="2457450" cy="273844"/>
          </a:xfrm>
        </p:spPr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42</a:t>
            </a:fld>
            <a:endParaRPr lang="en-US" ker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F18ED-4B98-939D-01D4-4E29B1F69588}"/>
              </a:ext>
            </a:extLst>
          </p:cNvPr>
          <p:cNvSpPr txBox="1"/>
          <p:nvPr/>
        </p:nvSpPr>
        <p:spPr>
          <a:xfrm>
            <a:off x="5858528" y="1099592"/>
            <a:ext cx="3193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Case #2: Up: Low Pulse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      	  Down: High Pulse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93EC2-E33B-525F-C960-918CCBA83E44}"/>
              </a:ext>
            </a:extLst>
          </p:cNvPr>
          <p:cNvSpPr txBox="1"/>
          <p:nvPr/>
        </p:nvSpPr>
        <p:spPr>
          <a:xfrm>
            <a:off x="4057989" y="5630820"/>
            <a:ext cx="172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E97485-C462-C922-427F-EFAE9342A2F5}"/>
              </a:ext>
            </a:extLst>
          </p:cNvPr>
          <p:cNvSpPr/>
          <p:nvPr/>
        </p:nvSpPr>
        <p:spPr>
          <a:xfrm>
            <a:off x="1869356" y="1688069"/>
            <a:ext cx="927100" cy="4177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75951-16B3-1BD1-F513-6BE1A9FEF1EA}"/>
              </a:ext>
            </a:extLst>
          </p:cNvPr>
          <p:cNvSpPr txBox="1"/>
          <p:nvPr/>
        </p:nvSpPr>
        <p:spPr>
          <a:xfrm>
            <a:off x="1831256" y="1420286"/>
            <a:ext cx="110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Ref.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E3158-2074-0D13-DB1E-24D4D6BE2042}"/>
              </a:ext>
            </a:extLst>
          </p:cNvPr>
          <p:cNvSpPr txBox="1"/>
          <p:nvPr/>
        </p:nvSpPr>
        <p:spPr>
          <a:xfrm>
            <a:off x="6288567" y="2722405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C0A544-B695-9D1D-F331-AF9AB4E6F52F}"/>
              </a:ext>
            </a:extLst>
          </p:cNvPr>
          <p:cNvSpPr txBox="1"/>
          <p:nvPr/>
        </p:nvSpPr>
        <p:spPr>
          <a:xfrm>
            <a:off x="4186476" y="2731324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D39C0A-EEF6-08D6-0028-5D942B89A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7"/>
          <a:stretch/>
        </p:blipFill>
        <p:spPr>
          <a:xfrm>
            <a:off x="6900984" y="3576763"/>
            <a:ext cx="1896017" cy="20540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D5F53A-5CC8-2695-EF81-C5F7CA146A3B}"/>
              </a:ext>
            </a:extLst>
          </p:cNvPr>
          <p:cNvSpPr txBox="1"/>
          <p:nvPr/>
        </p:nvSpPr>
        <p:spPr>
          <a:xfrm>
            <a:off x="8210550" y="3429002"/>
            <a:ext cx="4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4AD185-5ECA-0F80-1573-496D08BE561A}"/>
              </a:ext>
            </a:extLst>
          </p:cNvPr>
          <p:cNvSpPr txBox="1"/>
          <p:nvPr/>
        </p:nvSpPr>
        <p:spPr>
          <a:xfrm>
            <a:off x="7145113" y="5640036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C16FE-3DEF-8C08-A404-F47710A4489E}"/>
              </a:ext>
            </a:extLst>
          </p:cNvPr>
          <p:cNvSpPr txBox="1"/>
          <p:nvPr/>
        </p:nvSpPr>
        <p:spPr>
          <a:xfrm>
            <a:off x="4121903" y="4013577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2314-600C-7E82-814E-C91BEB58272E}"/>
              </a:ext>
            </a:extLst>
          </p:cNvPr>
          <p:cNvSpPr txBox="1"/>
          <p:nvPr/>
        </p:nvSpPr>
        <p:spPr>
          <a:xfrm>
            <a:off x="6303805" y="3985012"/>
            <a:ext cx="29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59117D-7546-3166-63D4-09C699156224}"/>
              </a:ext>
            </a:extLst>
          </p:cNvPr>
          <p:cNvGrpSpPr/>
          <p:nvPr/>
        </p:nvGrpSpPr>
        <p:grpSpPr>
          <a:xfrm>
            <a:off x="5839220" y="3045300"/>
            <a:ext cx="203580" cy="268920"/>
            <a:chOff x="4254043" y="2801306"/>
            <a:chExt cx="2714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9C52F6-DDBB-C23A-90A6-1F2AE2073403}"/>
                    </a:ext>
                  </a:extLst>
                </p14:cNvPr>
                <p14:cNvContentPartPr/>
                <p14:nvPr/>
              </p14:nvContentPartPr>
              <p14:xfrm>
                <a:off x="4279963" y="2896346"/>
                <a:ext cx="245520" cy="14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9C52F6-DDBB-C23A-90A6-1F2AE20734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1963" y="2878346"/>
                  <a:ext cx="28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52DA4D-DBF8-15CC-FC34-DB267AFD8CE2}"/>
                    </a:ext>
                  </a:extLst>
                </p14:cNvPr>
                <p14:cNvContentPartPr/>
                <p14:nvPr/>
              </p14:nvContentPartPr>
              <p14:xfrm>
                <a:off x="4254043" y="2801306"/>
                <a:ext cx="238680" cy="35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52DA4D-DBF8-15CC-FC34-DB267AFD8C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6043" y="2783306"/>
                  <a:ext cx="27432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1E4B4A-32E8-5480-4F21-11025F3853AD}"/>
                  </a:ext>
                </a:extLst>
              </p14:cNvPr>
              <p14:cNvContentPartPr/>
              <p14:nvPr/>
            </p14:nvContentPartPr>
            <p14:xfrm>
              <a:off x="5785189" y="4096259"/>
              <a:ext cx="273240" cy="245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1E4B4A-32E8-5480-4F21-11025F3853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7189" y="4078259"/>
                <a:ext cx="30888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A36DAD5-5FEE-B323-D239-44F669CCBBBF}"/>
              </a:ext>
            </a:extLst>
          </p:cNvPr>
          <p:cNvGrpSpPr/>
          <p:nvPr/>
        </p:nvGrpSpPr>
        <p:grpSpPr>
          <a:xfrm>
            <a:off x="4733972" y="4158800"/>
            <a:ext cx="181710" cy="213300"/>
            <a:chOff x="5699443" y="4504826"/>
            <a:chExt cx="2422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8A0FDF-53D5-7803-8A35-3D56387B44BE}"/>
                    </a:ext>
                  </a:extLst>
                </p14:cNvPr>
                <p14:cNvContentPartPr/>
                <p14:nvPr/>
              </p14:nvContentPartPr>
              <p14:xfrm>
                <a:off x="5699443" y="4535066"/>
                <a:ext cx="242280" cy="16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8A0FDF-53D5-7803-8A35-3D56387B44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81443" y="4517066"/>
                  <a:ext cx="27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E80DF9-289D-27B6-352C-B6B31325F2F8}"/>
                    </a:ext>
                  </a:extLst>
                </p14:cNvPr>
                <p14:cNvContentPartPr/>
                <p14:nvPr/>
              </p14:nvContentPartPr>
              <p14:xfrm>
                <a:off x="5834083" y="4504826"/>
                <a:ext cx="65880" cy="28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E80DF9-289D-27B6-352C-B6B31325F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5984" y="4486826"/>
                  <a:ext cx="101716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721E8B-F304-4F69-DE4F-DBE984C5D7A4}"/>
                  </a:ext>
                </a:extLst>
              </p14:cNvPr>
              <p14:cNvContentPartPr/>
              <p14:nvPr/>
            </p14:nvContentPartPr>
            <p14:xfrm>
              <a:off x="4679383" y="2981167"/>
              <a:ext cx="251370" cy="17523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721E8B-F304-4F69-DE4F-DBE984C5D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1402" y="2963176"/>
                <a:ext cx="286972" cy="210852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12B979B-5020-49B0-7749-54DC4BB877E2}"/>
              </a:ext>
            </a:extLst>
          </p:cNvPr>
          <p:cNvGrpSpPr/>
          <p:nvPr/>
        </p:nvGrpSpPr>
        <p:grpSpPr>
          <a:xfrm>
            <a:off x="5360372" y="3719360"/>
            <a:ext cx="2777220" cy="1959390"/>
            <a:chOff x="5115163" y="3816146"/>
            <a:chExt cx="3702960" cy="26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01967C-3B1A-AEC1-0D8E-831D858D8F7E}"/>
                    </a:ext>
                  </a:extLst>
                </p14:cNvPr>
                <p14:cNvContentPartPr/>
                <p14:nvPr/>
              </p14:nvContentPartPr>
              <p14:xfrm>
                <a:off x="7553083" y="3855746"/>
                <a:ext cx="259200" cy="1053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01967C-3B1A-AEC1-0D8E-831D858D8F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5083" y="3837746"/>
                  <a:ext cx="29484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B3DF65-0E04-FC5C-D7D4-5A6AAFCC4C41}"/>
                    </a:ext>
                  </a:extLst>
                </p14:cNvPr>
                <p14:cNvContentPartPr/>
                <p14:nvPr/>
              </p14:nvContentPartPr>
              <p14:xfrm>
                <a:off x="8666923" y="4795706"/>
                <a:ext cx="93240" cy="40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B3DF65-0E04-FC5C-D7D4-5A6AAFCC4C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48923" y="4777706"/>
                  <a:ext cx="128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0FBB7E-B6A7-668D-510E-639FF4028A8E}"/>
                    </a:ext>
                  </a:extLst>
                </p14:cNvPr>
                <p14:cNvContentPartPr/>
                <p14:nvPr/>
              </p14:nvContentPartPr>
              <p14:xfrm>
                <a:off x="8524363" y="3855746"/>
                <a:ext cx="293760" cy="91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0FBB7E-B6A7-668D-510E-639FF4028A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06363" y="3837746"/>
                  <a:ext cx="32940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0483D9-0C81-6715-079C-458E82AE4DC9}"/>
                    </a:ext>
                  </a:extLst>
                </p14:cNvPr>
                <p14:cNvContentPartPr/>
                <p14:nvPr/>
              </p14:nvContentPartPr>
              <p14:xfrm>
                <a:off x="5216323" y="3816146"/>
                <a:ext cx="3385440" cy="252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0483D9-0C81-6715-079C-458E82AE4D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8683" y="3798146"/>
                  <a:ext cx="3421080" cy="25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DF9994-0B45-34EE-CD84-DD615961216D}"/>
                    </a:ext>
                  </a:extLst>
                </p14:cNvPr>
                <p14:cNvContentPartPr/>
                <p14:nvPr/>
              </p14:nvContentPartPr>
              <p14:xfrm>
                <a:off x="5115163" y="6098546"/>
                <a:ext cx="406440" cy="330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DF9994-0B45-34EE-CD84-DD61596121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97523" y="6080546"/>
                  <a:ext cx="4420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77FA719-6A24-372D-8CEB-953888B39449}"/>
                  </a:ext>
                </a:extLst>
              </p14:cNvPr>
              <p14:cNvContentPartPr/>
              <p14:nvPr/>
            </p14:nvContentPartPr>
            <p14:xfrm>
              <a:off x="3964656" y="1924109"/>
              <a:ext cx="1519020" cy="3904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77FA719-6A24-372D-8CEB-953888B394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6654" y="1906109"/>
                <a:ext cx="1554664" cy="393984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AB3BBE57-F4A3-FC2D-9BBD-23A6B3C710ED}"/>
              </a:ext>
            </a:extLst>
          </p:cNvPr>
          <p:cNvSpPr txBox="1"/>
          <p:nvPr/>
        </p:nvSpPr>
        <p:spPr>
          <a:xfrm>
            <a:off x="7354067" y="2047488"/>
            <a:ext cx="337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</a:p>
          <a:p>
            <a:r>
              <a:rPr lang="en-US" dirty="0"/>
              <a:t>VCO Voltage Decreases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Freq Decreases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  <p:bldP spid="18" grpId="0"/>
      <p:bldP spid="19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43</a:t>
            </a:fld>
            <a:endParaRPr lang="en-US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B1283-951A-3762-A3BA-A0BAF714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37" y="2281461"/>
            <a:ext cx="7872413" cy="3468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4F9157-9EFE-2398-DDC0-BE977326E76D}"/>
              </a:ext>
            </a:extLst>
          </p:cNvPr>
          <p:cNvSpPr txBox="1"/>
          <p:nvPr/>
        </p:nvSpPr>
        <p:spPr>
          <a:xfrm>
            <a:off x="3465356" y="184487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Can you guess the output for this RC filter?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5609C-BB60-A1DF-2AEB-D815A5F8A24A}"/>
              </a:ext>
            </a:extLst>
          </p:cNvPr>
          <p:cNvSpPr/>
          <p:nvPr/>
        </p:nvSpPr>
        <p:spPr>
          <a:xfrm>
            <a:off x="9489285" y="2993231"/>
            <a:ext cx="986695" cy="13287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FFFFFF"/>
                </a:solidFill>
                <a:latin typeface="Arial"/>
                <a:sym typeface="Arial"/>
              </a:rPr>
              <a:t>To VCO</a:t>
            </a:r>
          </a:p>
        </p:txBody>
      </p:sp>
    </p:spTree>
    <p:extLst>
      <p:ext uri="{BB962C8B-B14F-4D97-AF65-F5344CB8AC3E}">
        <p14:creationId xmlns:p14="http://schemas.microsoft.com/office/powerpoint/2010/main" val="361510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44</a:t>
            </a:fld>
            <a:endParaRPr 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580FB-0CE1-073C-5E3C-561B864B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25" y="1841399"/>
            <a:ext cx="8801957" cy="3615437"/>
          </a:xfrm>
          <a:prstGeom prst="rect">
            <a:avLst/>
          </a:prstGeom>
        </p:spPr>
      </p:pic>
      <p:pic>
        <p:nvPicPr>
          <p:cNvPr id="12" name="Picture 11" descr="A cartoon of a lioness&#10;&#10;Description automatically generated">
            <a:extLst>
              <a:ext uri="{FF2B5EF4-FFF2-40B4-BE49-F238E27FC236}">
                <a16:creationId xmlns:a16="http://schemas.microsoft.com/office/drawing/2014/main" id="{1752E9C2-4279-B8D1-E8EF-36EA8338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1" y="2133166"/>
            <a:ext cx="3764757" cy="2104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3213CE-33AD-E215-FCEA-746ECF5CDA1D}"/>
              </a:ext>
            </a:extLst>
          </p:cNvPr>
          <p:cNvSpPr/>
          <p:nvPr/>
        </p:nvSpPr>
        <p:spPr>
          <a:xfrm>
            <a:off x="2645569" y="2278856"/>
            <a:ext cx="2235994" cy="171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FFFFFF"/>
                </a:solidFill>
                <a:latin typeface="Arial"/>
                <a:sym typeface="Arial"/>
              </a:rPr>
              <a:t>I don’t want This!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100" kern="0" dirty="0">
                <a:solidFill>
                  <a:srgbClr val="FFFFFF"/>
                </a:solidFill>
                <a:latin typeface="Arial"/>
                <a:sym typeface="Arial"/>
              </a:rPr>
              <a:t>Please HELP Me!!!!</a:t>
            </a:r>
          </a:p>
        </p:txBody>
      </p:sp>
    </p:spTree>
    <p:extLst>
      <p:ext uri="{BB962C8B-B14F-4D97-AF65-F5344CB8AC3E}">
        <p14:creationId xmlns:p14="http://schemas.microsoft.com/office/powerpoint/2010/main" val="29665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45</a:t>
            </a:fld>
            <a:endParaRPr 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7EF57-CFD1-8DC9-A29D-A8948621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25" y="2038830"/>
            <a:ext cx="8825132" cy="38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04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46</a:t>
            </a:fld>
            <a:endParaRPr lang="en-US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1710-937F-B0EE-CDB7-71F11BC0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10" y="2197181"/>
            <a:ext cx="8695002" cy="3552546"/>
          </a:xfrm>
          <a:prstGeom prst="rect">
            <a:avLst/>
          </a:prstGeom>
        </p:spPr>
      </p:pic>
      <p:pic>
        <p:nvPicPr>
          <p:cNvPr id="8" name="Picture 7" descr="A cartoon of a lion&#10;&#10;Description automatically generated">
            <a:extLst>
              <a:ext uri="{FF2B5EF4-FFF2-40B4-BE49-F238E27FC236}">
                <a16:creationId xmlns:a16="http://schemas.microsoft.com/office/drawing/2014/main" id="{C855705A-9438-C697-5CEB-B6110FEE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19" y="1835944"/>
            <a:ext cx="3664744" cy="2748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32CE0-0452-D031-18D5-FF62C47C70F5}"/>
              </a:ext>
            </a:extLst>
          </p:cNvPr>
          <p:cNvSpPr txBox="1"/>
          <p:nvPr/>
        </p:nvSpPr>
        <p:spPr>
          <a:xfrm>
            <a:off x="3878611" y="3509557"/>
            <a:ext cx="5061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 err="1">
                <a:solidFill>
                  <a:srgbClr val="F5F5F5"/>
                </a:solidFill>
                <a:latin typeface="Arial"/>
                <a:cs typeface="Arial"/>
                <a:sym typeface="Arial"/>
              </a:rPr>
              <a:t>Ahhh</a:t>
            </a:r>
            <a:r>
              <a:rPr lang="en-US" sz="2400" b="1" kern="0" dirty="0">
                <a:solidFill>
                  <a:srgbClr val="F5F5F5"/>
                </a:solidFill>
                <a:latin typeface="Arial"/>
                <a:cs typeface="Arial"/>
                <a:sym typeface="Arial"/>
              </a:rPr>
              <a:t>!!!!</a:t>
            </a:r>
          </a:p>
          <a:p>
            <a:pPr algn="ctr" defTabSz="685800">
              <a:buClr>
                <a:srgbClr val="000000"/>
              </a:buClr>
              <a:defRPr/>
            </a:pPr>
            <a:r>
              <a:rPr lang="en-US" sz="2400" b="1" kern="0" dirty="0" err="1">
                <a:solidFill>
                  <a:srgbClr val="F5F5F5"/>
                </a:solidFill>
                <a:latin typeface="Arial"/>
                <a:cs typeface="Arial"/>
                <a:sym typeface="Arial"/>
              </a:rPr>
              <a:t>Sweeeet</a:t>
            </a:r>
            <a:r>
              <a:rPr lang="en-US" sz="2400" b="1" kern="0" dirty="0">
                <a:solidFill>
                  <a:srgbClr val="F5F5F5"/>
                </a:solidFill>
                <a:latin typeface="Arial"/>
                <a:cs typeface="Arial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41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6312-DEC3-59B6-DC30-FDE30DD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Frequency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3F86A-91EC-8972-C856-E695DC0F1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440" y="1861988"/>
            <a:ext cx="4117373" cy="594932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We can use DFF to divide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350A-A513-7030-31B7-9DA5D021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47</a:t>
            </a:fld>
            <a:endParaRPr 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66CA6-9B2F-C68E-F097-DE61DA11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90" y="2623223"/>
            <a:ext cx="8386027" cy="147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FC9CC2-08B7-8FB3-3685-3425139D47C0}"/>
              </a:ext>
            </a:extLst>
          </p:cNvPr>
          <p:cNvSpPr txBox="1"/>
          <p:nvPr/>
        </p:nvSpPr>
        <p:spPr>
          <a:xfrm>
            <a:off x="7467601" y="3990497"/>
            <a:ext cx="2748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</p:spTree>
    <p:extLst>
      <p:ext uri="{BB962C8B-B14F-4D97-AF65-F5344CB8AC3E}">
        <p14:creationId xmlns:p14="http://schemas.microsoft.com/office/powerpoint/2010/main" val="1715641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6312-DEC3-59B6-DC30-FDE30DD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Frequency Divider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350A-A513-7030-31B7-9DA5D021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48</a:t>
            </a:fld>
            <a:endParaRPr 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88162-3610-0CB2-31AE-FC25FB6D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82" y="2018788"/>
            <a:ext cx="8741297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82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6312-DEC3-59B6-DC30-FDE30DD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Ring Oscillator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350A-A513-7030-31B7-9DA5D021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49</a:t>
            </a:fld>
            <a:endParaRPr lang="en-US" kern="0"/>
          </a:p>
        </p:txBody>
      </p:sp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130A9A86-B051-74D8-09B2-BB1633A9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27" y="1375443"/>
            <a:ext cx="5410271" cy="2552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2C9D2-6FF5-0118-7A79-3B4E3E46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62" y="1905001"/>
            <a:ext cx="2157713" cy="1307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33CE6-A3F0-1FEB-4A6B-96C21013019E}"/>
              </a:ext>
            </a:extLst>
          </p:cNvPr>
          <p:cNvSpPr txBox="1"/>
          <p:nvPr/>
        </p:nvSpPr>
        <p:spPr>
          <a:xfrm>
            <a:off x="2333817" y="5633873"/>
            <a:ext cx="6781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latin typeface="Google Sans"/>
              </a:rPr>
              <a:t>The more stages (n) there are, the lower the frequency will be.</a:t>
            </a:r>
            <a:endParaRPr lang="en-US" sz="2000" u="sng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70160B-A4AA-68C9-4698-184E236B2846}"/>
              </a:ext>
            </a:extLst>
          </p:cNvPr>
          <p:cNvGrpSpPr/>
          <p:nvPr/>
        </p:nvGrpSpPr>
        <p:grpSpPr>
          <a:xfrm>
            <a:off x="9717381" y="2624266"/>
            <a:ext cx="702360" cy="647640"/>
            <a:chOff x="8074128" y="3494524"/>
            <a:chExt cx="70236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1B6324-C77F-E988-E2C9-4C89D1989BFA}"/>
                    </a:ext>
                  </a:extLst>
                </p14:cNvPr>
                <p14:cNvContentPartPr/>
                <p14:nvPr/>
              </p14:nvContentPartPr>
              <p14:xfrm>
                <a:off x="8074128" y="3573724"/>
                <a:ext cx="394920" cy="56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1B6324-C77F-E988-E2C9-4C89D1989B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56128" y="3555724"/>
                  <a:ext cx="4305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5D83F4-CB6A-0092-BC6B-663DA32FA1DC}"/>
                    </a:ext>
                  </a:extLst>
                </p14:cNvPr>
                <p14:cNvContentPartPr/>
                <p14:nvPr/>
              </p14:nvContentPartPr>
              <p14:xfrm>
                <a:off x="8521608" y="3494524"/>
                <a:ext cx="254880" cy="59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5D83F4-CB6A-0092-BC6B-663DA32FA1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03608" y="3476524"/>
                  <a:ext cx="29052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1F3E1-76FF-B51F-E6AB-EF37B4FF95FC}"/>
              </a:ext>
            </a:extLst>
          </p:cNvPr>
          <p:cNvGrpSpPr/>
          <p:nvPr/>
        </p:nvGrpSpPr>
        <p:grpSpPr>
          <a:xfrm>
            <a:off x="8311941" y="2244826"/>
            <a:ext cx="211320" cy="708840"/>
            <a:chOff x="6668688" y="3115084"/>
            <a:chExt cx="21132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DE678A-5E90-EC2D-D8EC-294EC0B51E41}"/>
                    </a:ext>
                  </a:extLst>
                </p14:cNvPr>
                <p14:cNvContentPartPr/>
                <p14:nvPr/>
              </p14:nvContentPartPr>
              <p14:xfrm>
                <a:off x="6737088" y="3115084"/>
                <a:ext cx="99000" cy="64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DE678A-5E90-EC2D-D8EC-294EC0B51E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19448" y="3097084"/>
                  <a:ext cx="1346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2E7167-F4DB-F070-2CCB-4CDFECC8B2BA}"/>
                    </a:ext>
                  </a:extLst>
                </p14:cNvPr>
                <p14:cNvContentPartPr/>
                <p14:nvPr/>
              </p14:nvContentPartPr>
              <p14:xfrm>
                <a:off x="6668688" y="3634924"/>
                <a:ext cx="211320" cy="18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2E7167-F4DB-F070-2CCB-4CDFECC8B2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50688" y="3616924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EC8F33A-4E03-C65E-146F-27024DF83123}"/>
              </a:ext>
            </a:extLst>
          </p:cNvPr>
          <p:cNvSpPr txBox="1"/>
          <p:nvPr/>
        </p:nvSpPr>
        <p:spPr>
          <a:xfrm>
            <a:off x="2362200" y="4100181"/>
            <a:ext cx="662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 the time delay for a single inverter</a:t>
            </a:r>
          </a:p>
          <a:p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the number of inverters in the inverter chain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0BD949-EFA4-1525-8983-990FC68DDC0F}"/>
              </a:ext>
            </a:extLst>
          </p:cNvPr>
          <p:cNvSpPr txBox="1"/>
          <p:nvPr/>
        </p:nvSpPr>
        <p:spPr>
          <a:xfrm>
            <a:off x="2286000" y="4989102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Caveat: The number of stages (n) MUST be odd</a:t>
            </a:r>
          </a:p>
        </p:txBody>
      </p:sp>
    </p:spTree>
    <p:extLst>
      <p:ext uri="{BB962C8B-B14F-4D97-AF65-F5344CB8AC3E}">
        <p14:creationId xmlns:p14="http://schemas.microsoft.com/office/powerpoint/2010/main" val="17565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A406490-C0C9-906B-807F-B110CBA9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>
            <a:extLst>
              <a:ext uri="{FF2B5EF4-FFF2-40B4-BE49-F238E27FC236}">
                <a16:creationId xmlns:a16="http://schemas.microsoft.com/office/drawing/2014/main" id="{9734BD49-BF45-3CB7-7D56-311A02D1C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8625" y="1436518"/>
            <a:ext cx="5734287" cy="318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r>
              <a:rPr lang="en-US" sz="2800" b="1" dirty="0"/>
              <a:t>Why Do We Need PLL?</a:t>
            </a:r>
            <a:endParaRPr sz="2800" dirty="0"/>
          </a:p>
        </p:txBody>
      </p:sp>
      <p:sp>
        <p:nvSpPr>
          <p:cNvPr id="56" name="Google Shape;56;g13d16df649b_0_144">
            <a:extLst>
              <a:ext uri="{FF2B5EF4-FFF2-40B4-BE49-F238E27FC236}">
                <a16:creationId xmlns:a16="http://schemas.microsoft.com/office/drawing/2014/main" id="{087B043B-76F3-582E-1F7E-C7B3DA2395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</a:t>
            </a:fld>
            <a:endParaRPr kern="0" dirty="0"/>
          </a:p>
        </p:txBody>
      </p:sp>
      <p:pic>
        <p:nvPicPr>
          <p:cNvPr id="12" name="Picture 11" descr="A blue circuit board with black wires and a red arrow&#10;&#10;Description automatically generated">
            <a:extLst>
              <a:ext uri="{FF2B5EF4-FFF2-40B4-BE49-F238E27FC236}">
                <a16:creationId xmlns:a16="http://schemas.microsoft.com/office/drawing/2014/main" id="{CA596A6C-A8BC-E526-C745-6005D6F6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3" y="1828803"/>
            <a:ext cx="6155267" cy="42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3B1AF-F4DF-1F8B-C403-1BE7C0F1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AND Gate Logic Gates Tutorial, 41% OFF">
            <a:extLst>
              <a:ext uri="{FF2B5EF4-FFF2-40B4-BE49-F238E27FC236}">
                <a16:creationId xmlns:a16="http://schemas.microsoft.com/office/drawing/2014/main" id="{B210FD03-D46D-9C14-44D2-5B3E3026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52" y="2618765"/>
            <a:ext cx="2822537" cy="21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D910-DF65-2C22-6FE0-71BE38DC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29" y="1576632"/>
            <a:ext cx="5511764" cy="4310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21232-8387-64D7-4756-CB88C460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78" y="546283"/>
            <a:ext cx="8135222" cy="1042133"/>
          </a:xfrm>
        </p:spPr>
        <p:txBody>
          <a:bodyPr>
            <a:normAutofit/>
          </a:bodyPr>
          <a:lstStyle/>
          <a:p>
            <a:r>
              <a:rPr lang="en-US" sz="2800" dirty="0"/>
              <a:t>Current Starved Ring Oscillator based VCO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BB86-73E7-1710-94D4-CD4E1343CE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50</a:t>
            </a:fld>
            <a:endParaRPr lang="en-US" ker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D1A1-7BD5-9DBE-FEC1-D4B95EFFB14B}"/>
              </a:ext>
            </a:extLst>
          </p:cNvPr>
          <p:cNvSpPr txBox="1"/>
          <p:nvPr/>
        </p:nvSpPr>
        <p:spPr>
          <a:xfrm>
            <a:off x="7654726" y="1717225"/>
            <a:ext cx="28212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Watch out for the start-up initial condition!!!!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A50AD-6868-F041-720A-67F6B894E2C0}"/>
              </a:ext>
            </a:extLst>
          </p:cNvPr>
          <p:cNvSpPr/>
          <p:nvPr/>
        </p:nvSpPr>
        <p:spPr>
          <a:xfrm>
            <a:off x="8185716" y="4104166"/>
            <a:ext cx="1055336" cy="462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2EE0-E7FD-399C-E1B0-3FF78C1D9E6A}"/>
              </a:ext>
            </a:extLst>
          </p:cNvPr>
          <p:cNvSpPr txBox="1"/>
          <p:nvPr/>
        </p:nvSpPr>
        <p:spPr>
          <a:xfrm>
            <a:off x="9247252" y="4097181"/>
            <a:ext cx="105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6792F-A313-CBC4-A215-D86E1CDE9BC8}"/>
              </a:ext>
            </a:extLst>
          </p:cNvPr>
          <p:cNvSpPr txBox="1"/>
          <p:nvPr/>
        </p:nvSpPr>
        <p:spPr>
          <a:xfrm>
            <a:off x="4572001" y="5723754"/>
            <a:ext cx="268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C4D4E-5F09-40B0-113C-6D127F32E9BF}"/>
              </a:ext>
            </a:extLst>
          </p:cNvPr>
          <p:cNvSpPr txBox="1"/>
          <p:nvPr/>
        </p:nvSpPr>
        <p:spPr>
          <a:xfrm>
            <a:off x="2044816" y="5157560"/>
            <a:ext cx="698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Vc</a:t>
            </a: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A39F6-D077-8A10-B5DE-EA455BB878EC}"/>
              </a:ext>
            </a:extLst>
          </p:cNvPr>
          <p:cNvSpPr/>
          <p:nvPr/>
        </p:nvSpPr>
        <p:spPr>
          <a:xfrm>
            <a:off x="3124200" y="3029512"/>
            <a:ext cx="1001486" cy="1404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C8F5-F2F9-F5B8-4612-836FED491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0F73-0792-A130-93E2-64A33F28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78" y="609601"/>
            <a:ext cx="7906622" cy="978815"/>
          </a:xfrm>
        </p:spPr>
        <p:txBody>
          <a:bodyPr>
            <a:normAutofit/>
          </a:bodyPr>
          <a:lstStyle/>
          <a:p>
            <a:r>
              <a:rPr lang="en-US" sz="2800" dirty="0"/>
              <a:t>Current Starved Ring Oscillator based VCO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E73FC-4647-E289-044D-50272B72C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51</a:t>
            </a:fld>
            <a:endParaRPr lang="en-US" kern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0B4A5-4C7B-F14E-C496-675CBF81BB73}"/>
              </a:ext>
            </a:extLst>
          </p:cNvPr>
          <p:cNvGrpSpPr/>
          <p:nvPr/>
        </p:nvGrpSpPr>
        <p:grpSpPr>
          <a:xfrm>
            <a:off x="5034643" y="1576632"/>
            <a:ext cx="5511764" cy="4310019"/>
            <a:chOff x="0" y="959172"/>
            <a:chExt cx="7349018" cy="57466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59CAD8-312B-31FA-C807-91B757D9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9172"/>
              <a:ext cx="7349018" cy="574669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78AF47-2DF9-1CC7-6945-3AB8D8D10773}"/>
                </a:ext>
              </a:extLst>
            </p:cNvPr>
            <p:cNvSpPr/>
            <p:nvPr/>
          </p:nvSpPr>
          <p:spPr>
            <a:xfrm>
              <a:off x="1444171" y="2910114"/>
              <a:ext cx="1335315" cy="18723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9CB9D3-87E8-22C4-8141-AF9D5F84939C}"/>
              </a:ext>
            </a:extLst>
          </p:cNvPr>
          <p:cNvGrpSpPr/>
          <p:nvPr/>
        </p:nvGrpSpPr>
        <p:grpSpPr>
          <a:xfrm>
            <a:off x="1587275" y="2952583"/>
            <a:ext cx="4111398" cy="1415143"/>
            <a:chOff x="84366" y="2793773"/>
            <a:chExt cx="5481864" cy="1886857"/>
          </a:xfrm>
        </p:grpSpPr>
        <p:pic>
          <p:nvPicPr>
            <p:cNvPr id="2050" name="Picture 2" descr="Ring oscillator with an even number of inverters and a NAND gate. ">
              <a:extLst>
                <a:ext uri="{FF2B5EF4-FFF2-40B4-BE49-F238E27FC236}">
                  <a16:creationId xmlns:a16="http://schemas.microsoft.com/office/drawing/2014/main" id="{1CBDEDB6-E1B4-81E0-E542-2D4A182B8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66" y="2793773"/>
              <a:ext cx="5481864" cy="1640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89A02E-68B0-AF42-AA82-51C5D3D6CF85}"/>
                </a:ext>
              </a:extLst>
            </p:cNvPr>
            <p:cNvSpPr/>
            <p:nvPr/>
          </p:nvSpPr>
          <p:spPr>
            <a:xfrm>
              <a:off x="111326" y="2808287"/>
              <a:ext cx="1964217" cy="18723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50C4725-0B97-BF18-43BE-044C695973BE}"/>
              </a:ext>
            </a:extLst>
          </p:cNvPr>
          <p:cNvSpPr txBox="1"/>
          <p:nvPr/>
        </p:nvSpPr>
        <p:spPr>
          <a:xfrm>
            <a:off x="1724804" y="2524858"/>
            <a:ext cx="183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NAND Inverter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4F017-EE57-AEE9-A09E-B7970B9A73B2}"/>
              </a:ext>
            </a:extLst>
          </p:cNvPr>
          <p:cNvSpPr txBox="1"/>
          <p:nvPr/>
        </p:nvSpPr>
        <p:spPr>
          <a:xfrm>
            <a:off x="7875651" y="57912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9788">
              <a:spcAft>
                <a:spcPts val="450"/>
              </a:spcAft>
            </a:pPr>
            <a:r>
              <a:rPr lang="en-US" dirty="0"/>
              <a:t>[S. M. M. Ahsan, 2020]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5204B-9073-3FD1-91A8-1F5AB05BEC52}"/>
              </a:ext>
            </a:extLst>
          </p:cNvPr>
          <p:cNvSpPr txBox="1"/>
          <p:nvPr/>
        </p:nvSpPr>
        <p:spPr>
          <a:xfrm>
            <a:off x="2399433" y="4498815"/>
            <a:ext cx="15838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[G. </a:t>
            </a:r>
            <a:r>
              <a:rPr lang="en-US" sz="1350" dirty="0" err="1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Korkian</a:t>
            </a:r>
            <a:r>
              <a:rPr lang="en-US" sz="135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2017]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5BDBC1-43DD-553E-05D1-D978F4FC7CF6}"/>
                  </a:ext>
                </a:extLst>
              </p14:cNvPr>
              <p14:cNvContentPartPr/>
              <p14:nvPr/>
            </p14:nvContentPartPr>
            <p14:xfrm>
              <a:off x="2291593" y="4004932"/>
              <a:ext cx="3856410" cy="1543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5BDBC1-43DD-553E-05D1-D978F4FC7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3593" y="3986932"/>
                <a:ext cx="3892051" cy="15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6312-DEC3-59B6-DC30-FDE30DD2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6072376" cy="1043888"/>
          </a:xfrm>
        </p:spPr>
        <p:txBody>
          <a:bodyPr>
            <a:normAutofit/>
          </a:bodyPr>
          <a:lstStyle/>
          <a:p>
            <a:r>
              <a:rPr lang="en-US" sz="2800" dirty="0"/>
              <a:t>Whole PLL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350A-A513-7030-31B7-9DA5D021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52</a:t>
            </a:fld>
            <a:endParaRPr lang="en-US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FB626-D143-8C72-BD14-A8326724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82" y="2118117"/>
            <a:ext cx="9033318" cy="32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2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EA23-399D-378E-6DA9-EA1BDAF4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5" y="355993"/>
            <a:ext cx="5754869" cy="1074706"/>
          </a:xfrm>
        </p:spPr>
        <p:txBody>
          <a:bodyPr>
            <a:normAutofit/>
          </a:bodyPr>
          <a:lstStyle/>
          <a:p>
            <a:r>
              <a:rPr lang="en-US" sz="2800" dirty="0"/>
              <a:t>Layout of the Whole PLL</a:t>
            </a:r>
          </a:p>
        </p:txBody>
      </p:sp>
      <p:pic>
        <p:nvPicPr>
          <p:cNvPr id="7" name="Picture 6" descr="A close-up of an orange and black grid&#10;&#10;Description automatically generated">
            <a:extLst>
              <a:ext uri="{FF2B5EF4-FFF2-40B4-BE49-F238E27FC236}">
                <a16:creationId xmlns:a16="http://schemas.microsoft.com/office/drawing/2014/main" id="{133CA00C-D56C-0575-7E47-290E5B16E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47" y="1843778"/>
            <a:ext cx="6063853" cy="3847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2AF5F-DC7E-5810-0D3B-CBEED1720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44" y="2092781"/>
            <a:ext cx="2344628" cy="277585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9B50D20-024C-1463-67E9-167B5363D360}"/>
              </a:ext>
            </a:extLst>
          </p:cNvPr>
          <p:cNvGrpSpPr/>
          <p:nvPr/>
        </p:nvGrpSpPr>
        <p:grpSpPr>
          <a:xfrm>
            <a:off x="4982683" y="2333362"/>
            <a:ext cx="3295350" cy="1865430"/>
            <a:chOff x="4611577" y="1968149"/>
            <a:chExt cx="4393800" cy="248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D7123C-F878-BA6F-53EE-043ED526B216}"/>
                    </a:ext>
                  </a:extLst>
                </p14:cNvPr>
                <p14:cNvContentPartPr/>
                <p14:nvPr/>
              </p14:nvContentPartPr>
              <p14:xfrm>
                <a:off x="4611577" y="3280709"/>
                <a:ext cx="865440" cy="11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D7123C-F878-BA6F-53EE-043ED526B2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93937" y="3262709"/>
                  <a:ext cx="90108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797261-07CB-D84F-E0CD-03AF1AD61544}"/>
                    </a:ext>
                  </a:extLst>
                </p14:cNvPr>
                <p14:cNvContentPartPr/>
                <p14:nvPr/>
              </p14:nvContentPartPr>
              <p14:xfrm>
                <a:off x="5505817" y="3254789"/>
                <a:ext cx="3395880" cy="62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797261-07CB-D84F-E0CD-03AF1AD615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8177" y="3236789"/>
                  <a:ext cx="343152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5E5591-00ED-DEC0-D5D2-7EE05C49939B}"/>
                    </a:ext>
                  </a:extLst>
                </p14:cNvPr>
                <p14:cNvContentPartPr/>
                <p14:nvPr/>
              </p14:nvContentPartPr>
              <p14:xfrm>
                <a:off x="8654737" y="3018629"/>
                <a:ext cx="350640" cy="62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5E5591-00ED-DEC0-D5D2-7EE05C4993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37097" y="3000989"/>
                  <a:ext cx="3862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6455C6-6B42-BE52-89C8-19F07AFFFA4B}"/>
                    </a:ext>
                  </a:extLst>
                </p14:cNvPr>
                <p14:cNvContentPartPr/>
                <p14:nvPr/>
              </p14:nvContentPartPr>
              <p14:xfrm>
                <a:off x="5813257" y="3120869"/>
                <a:ext cx="703440" cy="50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6455C6-6B42-BE52-89C8-19F07AFFFA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95617" y="3103229"/>
                  <a:ext cx="7390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1D5971-506D-DF15-36B4-792EF54F1493}"/>
                    </a:ext>
                  </a:extLst>
                </p14:cNvPr>
                <p14:cNvContentPartPr/>
                <p14:nvPr/>
              </p14:nvContentPartPr>
              <p14:xfrm>
                <a:off x="6411217" y="2795069"/>
                <a:ext cx="865080" cy="54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1D5971-506D-DF15-36B4-792EF54F14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93577" y="2777069"/>
                  <a:ext cx="9007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CDF3BC-2CDA-1856-2FB6-02F046D9ADA9}"/>
                    </a:ext>
                  </a:extLst>
                </p14:cNvPr>
                <p14:cNvContentPartPr/>
                <p14:nvPr/>
              </p14:nvContentPartPr>
              <p14:xfrm>
                <a:off x="6870217" y="2622269"/>
                <a:ext cx="33120" cy="2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CDF3BC-2CDA-1856-2FB6-02F046D9AD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52577" y="2604269"/>
                  <a:ext cx="68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338600-8018-1D5D-AA96-29655BD69732}"/>
                    </a:ext>
                  </a:extLst>
                </p14:cNvPr>
                <p14:cNvContentPartPr/>
                <p14:nvPr/>
              </p14:nvContentPartPr>
              <p14:xfrm>
                <a:off x="7191697" y="2610029"/>
                <a:ext cx="269640" cy="32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338600-8018-1D5D-AA96-29655BD697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73697" y="2592389"/>
                  <a:ext cx="305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498FB-F77C-A7B2-4847-399EE18CDDE0}"/>
                    </a:ext>
                  </a:extLst>
                </p14:cNvPr>
                <p14:cNvContentPartPr/>
                <p14:nvPr/>
              </p14:nvContentPartPr>
              <p14:xfrm>
                <a:off x="7492297" y="2289629"/>
                <a:ext cx="216000" cy="38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498FB-F77C-A7B2-4847-399EE18CDD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74657" y="2271989"/>
                  <a:ext cx="251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A60872-11B8-BFF0-C474-7422DCED163E}"/>
                    </a:ext>
                  </a:extLst>
                </p14:cNvPr>
                <p14:cNvContentPartPr/>
                <p14:nvPr/>
              </p14:nvContentPartPr>
              <p14:xfrm>
                <a:off x="7457377" y="1968149"/>
                <a:ext cx="755280" cy="66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A60872-11B8-BFF0-C474-7422DCED16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9377" y="1950149"/>
                  <a:ext cx="790920" cy="69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71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D1D77-418F-E0E5-BEDB-3AE61533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2620-B872-0005-EDD4-7E456D03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5" y="556312"/>
            <a:ext cx="5157839" cy="934920"/>
          </a:xfrm>
        </p:spPr>
        <p:txBody>
          <a:bodyPr>
            <a:normAutofit/>
          </a:bodyPr>
          <a:lstStyle/>
          <a:p>
            <a:r>
              <a:rPr lang="en-US" sz="2800"/>
              <a:t>Layout of the Whole PLL</a:t>
            </a:r>
            <a:endParaRPr lang="en-US" sz="2800" dirty="0"/>
          </a:p>
        </p:txBody>
      </p:sp>
      <p:pic>
        <p:nvPicPr>
          <p:cNvPr id="7" name="Picture 6" descr="A close-up of an orange and black grid&#10;&#10;Description automatically generated">
            <a:extLst>
              <a:ext uri="{FF2B5EF4-FFF2-40B4-BE49-F238E27FC236}">
                <a16:creationId xmlns:a16="http://schemas.microsoft.com/office/drawing/2014/main" id="{F698DDD8-9073-DBBE-E182-26B6196C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60" y="1811123"/>
            <a:ext cx="6466625" cy="410296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96F1D2F-7792-CCC2-1115-E6066CA52F1D}"/>
              </a:ext>
            </a:extLst>
          </p:cNvPr>
          <p:cNvGrpSpPr/>
          <p:nvPr/>
        </p:nvGrpSpPr>
        <p:grpSpPr>
          <a:xfrm>
            <a:off x="3601093" y="1115662"/>
            <a:ext cx="6964380" cy="4830570"/>
            <a:chOff x="2769457" y="344549"/>
            <a:chExt cx="9285840" cy="64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F14AE7-40D3-DD20-04E1-E058F927285A}"/>
                    </a:ext>
                  </a:extLst>
                </p14:cNvPr>
                <p14:cNvContentPartPr/>
                <p14:nvPr/>
              </p14:nvContentPartPr>
              <p14:xfrm>
                <a:off x="2769457" y="1101989"/>
                <a:ext cx="7839720" cy="5683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F14AE7-40D3-DD20-04E1-E058F92728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51817" y="1084349"/>
                  <a:ext cx="7875360" cy="57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349AFC-B12E-B734-428F-27D78A220997}"/>
                    </a:ext>
                  </a:extLst>
                </p14:cNvPr>
                <p14:cNvContentPartPr/>
                <p14:nvPr/>
              </p14:nvContentPartPr>
              <p14:xfrm>
                <a:off x="10356457" y="1210349"/>
                <a:ext cx="559440" cy="59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349AFC-B12E-B734-428F-27D78A2209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38457" y="1192349"/>
                  <a:ext cx="5950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847B22-1D84-9870-3378-EF4A8C0D22C7}"/>
                    </a:ext>
                  </a:extLst>
                </p14:cNvPr>
                <p14:cNvContentPartPr/>
                <p14:nvPr/>
              </p14:nvContentPartPr>
              <p14:xfrm>
                <a:off x="10884937" y="584309"/>
                <a:ext cx="671400" cy="60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847B22-1D84-9870-3378-EF4A8C0D2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67297" y="566669"/>
                  <a:ext cx="7070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4D06B8-5973-AD3E-752A-83DC163F02DB}"/>
                    </a:ext>
                  </a:extLst>
                </p14:cNvPr>
                <p14:cNvContentPartPr/>
                <p14:nvPr/>
              </p14:nvContentPartPr>
              <p14:xfrm>
                <a:off x="11522857" y="484589"/>
                <a:ext cx="190800" cy="229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4D06B8-5973-AD3E-752A-83DC163F02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05217" y="466949"/>
                  <a:ext cx="226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E35004-EA1F-7908-8B8B-385ABD5AB4A4}"/>
                    </a:ext>
                  </a:extLst>
                </p14:cNvPr>
                <p14:cNvContentPartPr/>
                <p14:nvPr/>
              </p14:nvContentPartPr>
              <p14:xfrm>
                <a:off x="11618257" y="344549"/>
                <a:ext cx="288000" cy="592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E35004-EA1F-7908-8B8B-385ABD5AB4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00257" y="326549"/>
                  <a:ext cx="32364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DA6431-6419-BC64-8F00-79B8D29B1B0E}"/>
                    </a:ext>
                  </a:extLst>
                </p14:cNvPr>
                <p14:cNvContentPartPr/>
                <p14:nvPr/>
              </p14:nvContentPartPr>
              <p14:xfrm>
                <a:off x="12035857" y="828029"/>
                <a:ext cx="19440" cy="1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DA6431-6419-BC64-8F00-79B8D29B1B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017857" y="810029"/>
                  <a:ext cx="5508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810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20D1-EAB0-2D58-B892-0592FD51A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31A2-035F-56E6-A2D9-5DCE2E70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5" y="556312"/>
            <a:ext cx="5157839" cy="875791"/>
          </a:xfrm>
        </p:spPr>
        <p:txBody>
          <a:bodyPr>
            <a:normAutofit/>
          </a:bodyPr>
          <a:lstStyle/>
          <a:p>
            <a:r>
              <a:rPr lang="en-US" sz="2800" dirty="0"/>
              <a:t>Layout of the Whole PLL</a:t>
            </a:r>
          </a:p>
        </p:txBody>
      </p:sp>
      <p:pic>
        <p:nvPicPr>
          <p:cNvPr id="7" name="Picture 6" descr="A close-up of an orange and black grid&#10;&#10;Description automatically generated">
            <a:extLst>
              <a:ext uri="{FF2B5EF4-FFF2-40B4-BE49-F238E27FC236}">
                <a16:creationId xmlns:a16="http://schemas.microsoft.com/office/drawing/2014/main" id="{BE624F62-9482-7182-EDB0-3A5CA043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60" y="1811123"/>
            <a:ext cx="6466625" cy="41029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15D08B-BD11-77BA-E0B9-4CAE8899BE4A}"/>
              </a:ext>
            </a:extLst>
          </p:cNvPr>
          <p:cNvGrpSpPr/>
          <p:nvPr/>
        </p:nvGrpSpPr>
        <p:grpSpPr>
          <a:xfrm>
            <a:off x="1972183" y="2405182"/>
            <a:ext cx="2034180" cy="2767230"/>
            <a:chOff x="597577" y="2063909"/>
            <a:chExt cx="2712240" cy="36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76635A-5632-4F65-60D8-16CEAB185353}"/>
                    </a:ext>
                  </a:extLst>
                </p14:cNvPr>
                <p14:cNvContentPartPr/>
                <p14:nvPr/>
              </p14:nvContentPartPr>
              <p14:xfrm>
                <a:off x="1757497" y="3936629"/>
                <a:ext cx="1552320" cy="1816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76635A-5632-4F65-60D8-16CEAB1853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9857" y="3918989"/>
                  <a:ext cx="1587960" cy="18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229402-445A-6A4A-3D5E-5F2EF0259E5F}"/>
                    </a:ext>
                  </a:extLst>
                </p14:cNvPr>
                <p14:cNvContentPartPr/>
                <p14:nvPr/>
              </p14:nvContentPartPr>
              <p14:xfrm>
                <a:off x="678577" y="4172789"/>
                <a:ext cx="1152000" cy="93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229402-445A-6A4A-3D5E-5F2EF0259E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577" y="4155149"/>
                  <a:ext cx="118764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78C14B-032D-965E-4C38-BE53A8F2DE14}"/>
                    </a:ext>
                  </a:extLst>
                </p14:cNvPr>
                <p14:cNvContentPartPr/>
                <p14:nvPr/>
              </p14:nvContentPartPr>
              <p14:xfrm>
                <a:off x="597577" y="3386909"/>
                <a:ext cx="577080" cy="59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78C14B-032D-965E-4C38-BE53A8F2DE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937" y="3368909"/>
                  <a:ext cx="6127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CD5F67-4A8C-1771-6C1D-55F69020CEC7}"/>
                    </a:ext>
                  </a:extLst>
                </p14:cNvPr>
                <p14:cNvContentPartPr/>
                <p14:nvPr/>
              </p14:nvContentPartPr>
              <p14:xfrm>
                <a:off x="814657" y="2939789"/>
                <a:ext cx="489600" cy="37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CD5F67-4A8C-1771-6C1D-55F69020CE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017" y="2921789"/>
                  <a:ext cx="525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F0ECE1-9C8A-FD11-AA8B-54E1453C8AA0}"/>
                    </a:ext>
                  </a:extLst>
                </p14:cNvPr>
                <p14:cNvContentPartPr/>
                <p14:nvPr/>
              </p14:nvContentPartPr>
              <p14:xfrm>
                <a:off x="981337" y="2584109"/>
                <a:ext cx="423000" cy="39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F0ECE1-9C8A-FD11-AA8B-54E1453C8A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3337" y="2566109"/>
                  <a:ext cx="458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75FBE8-E5CE-A480-7FA3-D78B80EDF99B}"/>
                    </a:ext>
                  </a:extLst>
                </p14:cNvPr>
                <p14:cNvContentPartPr/>
                <p14:nvPr/>
              </p14:nvContentPartPr>
              <p14:xfrm>
                <a:off x="1180057" y="2063909"/>
                <a:ext cx="32220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75FBE8-E5CE-A480-7FA3-D78B80EDF99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2057" y="2045909"/>
                  <a:ext cx="357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23B96A-82B3-E4DD-3F95-F3C6A6D12FB7}"/>
                    </a:ext>
                  </a:extLst>
                </p14:cNvPr>
                <p14:cNvContentPartPr/>
                <p14:nvPr/>
              </p14:nvContentPartPr>
              <p14:xfrm>
                <a:off x="1604857" y="2439389"/>
                <a:ext cx="68040" cy="6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23B96A-82B3-E4DD-3F95-F3C6A6D12F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86857" y="2421749"/>
                  <a:ext cx="103680" cy="9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639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4CC1-7B5B-4FB7-AD13-34B1669F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5615176" cy="1043888"/>
          </a:xfrm>
        </p:spPr>
        <p:txBody>
          <a:bodyPr>
            <a:normAutofit/>
          </a:bodyPr>
          <a:lstStyle/>
          <a:p>
            <a:r>
              <a:rPr lang="en-US" sz="2800" dirty="0"/>
              <a:t>PLL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3E8D-99C6-4685-C28A-DFA433218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56</a:t>
            </a:fld>
            <a:endParaRPr lang="en-US"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84533-BA4E-FA78-DB92-7AEC1E63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36" y="1907466"/>
            <a:ext cx="8746943" cy="36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7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B181-DE2F-C473-E1EB-8C02ABDC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5462776" cy="891488"/>
          </a:xfrm>
        </p:spPr>
        <p:txBody>
          <a:bodyPr>
            <a:normAutofit/>
          </a:bodyPr>
          <a:lstStyle/>
          <a:p>
            <a:r>
              <a:rPr lang="en-US" sz="2800" dirty="0"/>
              <a:t>Frequency across PVT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CFA3-EAAD-335E-8B00-1628636FF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57</a:t>
            </a:fld>
            <a:endParaRPr lang="en-US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E8E2-E17F-F321-BEBD-BACF50575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"/>
          <a:stretch/>
        </p:blipFill>
        <p:spPr>
          <a:xfrm>
            <a:off x="1714893" y="2057400"/>
            <a:ext cx="8761084" cy="34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5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B181-DE2F-C473-E1EB-8C02ABDC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24" y="556312"/>
            <a:ext cx="5615176" cy="967688"/>
          </a:xfrm>
        </p:spPr>
        <p:txBody>
          <a:bodyPr>
            <a:normAutofit/>
          </a:bodyPr>
          <a:lstStyle/>
          <a:p>
            <a:r>
              <a:rPr lang="en-US" sz="2800" dirty="0"/>
              <a:t>Duty Cycle across PVT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CFA3-EAAD-335E-8B00-1628636FF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58</a:t>
            </a:fld>
            <a:endParaRPr 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A58CE-124F-D024-68B6-28D11E69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30" y="1983099"/>
            <a:ext cx="8667947" cy="36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0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3D42C-9DE8-5202-CA79-A080969E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66" y="1420622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by Step Design Guide of PLL in Cadence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3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8C9672C-E27A-A3FB-7D16-70786440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>
            <a:extLst>
              <a:ext uri="{FF2B5EF4-FFF2-40B4-BE49-F238E27FC236}">
                <a16:creationId xmlns:a16="http://schemas.microsoft.com/office/drawing/2014/main" id="{E113B07F-F334-D718-ACD5-631028233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3" y="949215"/>
            <a:ext cx="5734287" cy="318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Autofit/>
          </a:bodyPr>
          <a:lstStyle/>
          <a:p>
            <a:r>
              <a:rPr lang="en-US" sz="2800" b="1" dirty="0"/>
              <a:t>Why Do We Need PLL?</a:t>
            </a:r>
            <a:endParaRPr sz="2800" dirty="0"/>
          </a:p>
        </p:txBody>
      </p:sp>
      <p:sp>
        <p:nvSpPr>
          <p:cNvPr id="56" name="Google Shape;56;g13d16df649b_0_144">
            <a:extLst>
              <a:ext uri="{FF2B5EF4-FFF2-40B4-BE49-F238E27FC236}">
                <a16:creationId xmlns:a16="http://schemas.microsoft.com/office/drawing/2014/main" id="{1347A0D1-2CFE-D254-C48D-390D109BD5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6</a:t>
            </a:fld>
            <a:endParaRPr kern="0" dirty="0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EF531A1-5441-9EE2-3F84-C76C40C1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17" y="1758671"/>
            <a:ext cx="6032268" cy="39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;p16">
            <a:extLst>
              <a:ext uri="{FF2B5EF4-FFF2-40B4-BE49-F238E27FC236}">
                <a16:creationId xmlns:a16="http://schemas.microsoft.com/office/drawing/2014/main" id="{4FF5655D-1804-099F-5CB8-90467077A188}"/>
              </a:ext>
            </a:extLst>
          </p:cNvPr>
          <p:cNvSpPr txBox="1">
            <a:spLocks/>
          </p:cNvSpPr>
          <p:nvPr/>
        </p:nvSpPr>
        <p:spPr>
          <a:xfrm>
            <a:off x="415600" y="3078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733"/>
              <a:t>Building Block of a PLL</a:t>
            </a:r>
            <a:endParaRPr lang="en-US" sz="373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9EDD9-4130-D553-7062-0E1CF06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2" y="998400"/>
            <a:ext cx="7849321" cy="24306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346EFCE-8704-D962-DBFE-C1CA126DF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693409"/>
            <a:ext cx="8329772" cy="264107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PLL primarily consists of 5 basic components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Phase Frequency Detector (PFD): </a:t>
            </a:r>
            <a:r>
              <a:rPr lang="en-US" sz="1867" kern="0" dirty="0">
                <a:sym typeface="Arial"/>
              </a:rPr>
              <a:t>V</a:t>
            </a:r>
            <a:r>
              <a:rPr lang="en-US" sz="1867" kern="0" baseline="-25000" dirty="0">
                <a:sym typeface="Arial"/>
              </a:rPr>
              <a:t>e </a:t>
            </a:r>
            <a:r>
              <a:rPr lang="en-US" sz="1867" kern="0" dirty="0">
                <a:sym typeface="Arial"/>
              </a:rPr>
              <a:t>∝ </a:t>
            </a:r>
            <a:r>
              <a:rPr lang="el-GR" sz="1867" kern="0" dirty="0">
                <a:sym typeface="Arial"/>
              </a:rPr>
              <a:t>φ</a:t>
            </a:r>
            <a:r>
              <a:rPr lang="en-US" sz="1867" kern="0" baseline="-25000" dirty="0">
                <a:sym typeface="Arial"/>
              </a:rPr>
              <a:t>er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Charge Pump (CP):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baseline="-25000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67" kern="0" dirty="0">
                <a:sym typeface="Arial"/>
              </a:rPr>
              <a:t>∝ V</a:t>
            </a:r>
            <a:r>
              <a:rPr lang="en-US" sz="1867" kern="0" baseline="-25000" dirty="0">
                <a:sym typeface="Arial"/>
              </a:rPr>
              <a:t>e </a:t>
            </a:r>
            <a:endParaRPr lang="en-US" sz="1867" kern="0" baseline="30000" dirty="0">
              <a:sym typeface="Arial"/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Loop Filter: </a:t>
            </a:r>
            <a:r>
              <a:rPr lang="en-US" dirty="0" err="1">
                <a:solidFill>
                  <a:schemeClr val="tx1"/>
                </a:solidFill>
              </a:rPr>
              <a:t>V</a:t>
            </a:r>
            <a:r>
              <a:rPr lang="en-US" baseline="-25000" dirty="0" err="1">
                <a:solidFill>
                  <a:schemeClr val="tx1"/>
                </a:solidFill>
              </a:rPr>
              <a:t>c</a:t>
            </a:r>
            <a:r>
              <a:rPr lang="en-US" baseline="30000" dirty="0">
                <a:solidFill>
                  <a:schemeClr val="tx1"/>
                </a:solidFill>
              </a:rPr>
              <a:t> </a:t>
            </a:r>
            <a:r>
              <a:rPr lang="en-US" sz="1867" kern="0" dirty="0">
                <a:sym typeface="Arial"/>
              </a:rPr>
              <a:t>∝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baseline="-25000" dirty="0" err="1">
                <a:solidFill>
                  <a:schemeClr val="tx1"/>
                </a:solidFill>
              </a:rPr>
              <a:t>cp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filters out the high-frequency components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Voltage Controlled Oscillator (VCO): </a:t>
            </a:r>
            <a:r>
              <a:rPr lang="en-US" dirty="0" err="1">
                <a:solidFill>
                  <a:schemeClr val="tx1"/>
                </a:solidFill>
              </a:rPr>
              <a:t>F</a:t>
            </a:r>
            <a:r>
              <a:rPr lang="en-US" baseline="-25000" dirty="0" err="1">
                <a:solidFill>
                  <a:schemeClr val="tx1"/>
                </a:solidFill>
              </a:rPr>
              <a:t>out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67" kern="0" dirty="0">
                <a:sym typeface="Arial"/>
              </a:rPr>
              <a:t>∝ </a:t>
            </a:r>
            <a:r>
              <a:rPr lang="en-US" dirty="0" err="1">
                <a:solidFill>
                  <a:schemeClr val="tx1"/>
                </a:solidFill>
              </a:rPr>
              <a:t>V</a:t>
            </a:r>
            <a:r>
              <a:rPr lang="en-US" baseline="-25000" dirty="0" err="1">
                <a:solidFill>
                  <a:schemeClr val="tx1"/>
                </a:solidFill>
              </a:rPr>
              <a:t>c</a:t>
            </a:r>
            <a:endParaRPr lang="en-US" baseline="-25000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Frequency Divider: </a:t>
            </a:r>
            <a:r>
              <a:rPr lang="en-US" dirty="0">
                <a:solidFill>
                  <a:schemeClr val="tx1"/>
                </a:solidFill>
              </a:rPr>
              <a:t>Divide the output </a:t>
            </a:r>
            <a:r>
              <a:rPr lang="en-US" dirty="0" err="1">
                <a:solidFill>
                  <a:schemeClr val="tx1"/>
                </a:solidFill>
              </a:rPr>
              <a:t>freq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F</a:t>
            </a:r>
            <a:r>
              <a:rPr lang="en-US" baseline="-25000" dirty="0" err="1">
                <a:solidFill>
                  <a:schemeClr val="tx1"/>
                </a:solidFill>
              </a:rPr>
              <a:t>out</a:t>
            </a:r>
            <a:r>
              <a:rPr lang="en-US" dirty="0">
                <a:solidFill>
                  <a:schemeClr val="tx1"/>
                </a:solidFill>
              </a:rPr>
              <a:t>) to generate the feedback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177C4-F157-A68C-AEDB-F489A4ECD84E}"/>
              </a:ext>
            </a:extLst>
          </p:cNvPr>
          <p:cNvSpPr txBox="1"/>
          <p:nvPr/>
        </p:nvSpPr>
        <p:spPr>
          <a:xfrm>
            <a:off x="2566566" y="3231744"/>
            <a:ext cx="611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Fig. Block diagram of a PLL [1]</a:t>
            </a:r>
          </a:p>
        </p:txBody>
      </p:sp>
    </p:spTree>
    <p:extLst>
      <p:ext uri="{BB962C8B-B14F-4D97-AF65-F5344CB8AC3E}">
        <p14:creationId xmlns:p14="http://schemas.microsoft.com/office/powerpoint/2010/main" val="413173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80BD-E918-D35B-A009-13FB3EFB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Designed PLL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26D5C-A2CF-0F61-2171-D3E73568E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Frequency Generation Range: </a:t>
            </a:r>
            <a:r>
              <a:rPr lang="en-US" dirty="0">
                <a:solidFill>
                  <a:schemeClr val="tx1"/>
                </a:solidFill>
              </a:rPr>
              <a:t>From 200 MHz to 1.6 GHz.</a:t>
            </a:r>
          </a:p>
          <a:p>
            <a:r>
              <a:rPr lang="en-US" b="1" dirty="0">
                <a:solidFill>
                  <a:schemeClr val="tx1"/>
                </a:solidFill>
              </a:rPr>
              <a:t>Supply Voltage: </a:t>
            </a:r>
            <a:r>
              <a:rPr lang="en-US" dirty="0">
                <a:solidFill>
                  <a:schemeClr val="tx1"/>
                </a:solidFill>
              </a:rPr>
              <a:t>1.2 V</a:t>
            </a:r>
          </a:p>
          <a:p>
            <a:r>
              <a:rPr lang="en-US" b="1" dirty="0">
                <a:solidFill>
                  <a:schemeClr val="tx1"/>
                </a:solidFill>
              </a:rPr>
              <a:t>Transistor type:</a:t>
            </a:r>
            <a:r>
              <a:rPr lang="en-US" dirty="0">
                <a:solidFill>
                  <a:schemeClr val="tx1"/>
                </a:solidFill>
              </a:rPr>
              <a:t> Regular Vt (Threshold Voltage)</a:t>
            </a:r>
          </a:p>
          <a:p>
            <a:r>
              <a:rPr lang="en-US" b="1" dirty="0">
                <a:solidFill>
                  <a:schemeClr val="tx1"/>
                </a:solidFill>
              </a:rPr>
              <a:t>Settling Time and Average Power Consumption: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SS: </a:t>
            </a:r>
            <a:r>
              <a:rPr lang="en-US" dirty="0">
                <a:solidFill>
                  <a:schemeClr val="tx1"/>
                </a:solidFill>
              </a:rPr>
              <a:t>873 ns and 110.5 </a:t>
            </a:r>
            <a:r>
              <a:rPr lang="en-US" dirty="0" err="1">
                <a:solidFill>
                  <a:schemeClr val="tx1"/>
                </a:solidFill>
              </a:rPr>
              <a:t>uW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TT:</a:t>
            </a:r>
            <a:r>
              <a:rPr lang="en-US" dirty="0">
                <a:solidFill>
                  <a:schemeClr val="tx1"/>
                </a:solidFill>
              </a:rPr>
              <a:t> 715 ns and 163.4 </a:t>
            </a:r>
            <a:r>
              <a:rPr lang="en-US" dirty="0" err="1">
                <a:solidFill>
                  <a:schemeClr val="tx1"/>
                </a:solidFill>
              </a:rPr>
              <a:t>uW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FF:</a:t>
            </a:r>
            <a:r>
              <a:rPr lang="en-US" dirty="0">
                <a:solidFill>
                  <a:schemeClr val="tx1"/>
                </a:solidFill>
              </a:rPr>
              <a:t> 507 ns and 215.3 </a:t>
            </a:r>
            <a:r>
              <a:rPr lang="en-US" dirty="0" err="1">
                <a:solidFill>
                  <a:schemeClr val="tx1"/>
                </a:solidFill>
              </a:rPr>
              <a:t>uW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544D-D5C9-A180-DF5F-09B30D617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2068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9EDD9-4130-D553-7062-0E1CF06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0087" y="1822996"/>
            <a:ext cx="8511387" cy="3525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177C4-F157-A68C-AEDB-F489A4ECD84E}"/>
              </a:ext>
            </a:extLst>
          </p:cNvPr>
          <p:cNvSpPr txBox="1"/>
          <p:nvPr/>
        </p:nvSpPr>
        <p:spPr>
          <a:xfrm>
            <a:off x="2290426" y="5266546"/>
            <a:ext cx="66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Fig. PLL with multiple frequencies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74C301-A826-3692-0A34-D67C68BA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7" y="243287"/>
            <a:ext cx="11682791" cy="1325600"/>
          </a:xfrm>
        </p:spPr>
        <p:txBody>
          <a:bodyPr>
            <a:normAutofit/>
          </a:bodyPr>
          <a:lstStyle/>
          <a:p>
            <a:r>
              <a:rPr lang="en-US" sz="3200"/>
              <a:t>Building Block of the PLL with Multiple Frequency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C15C8-4A30-8039-D307-6E516F434C43}"/>
              </a:ext>
            </a:extLst>
          </p:cNvPr>
          <p:cNvSpPr/>
          <p:nvPr/>
        </p:nvSpPr>
        <p:spPr>
          <a:xfrm>
            <a:off x="2965753" y="1901372"/>
            <a:ext cx="1494972" cy="12869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57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9954-E94F-C33F-FD51-D168CE6F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81" y="0"/>
            <a:ext cx="11360800" cy="1122400"/>
          </a:xfrm>
        </p:spPr>
        <p:txBody>
          <a:bodyPr/>
          <a:lstStyle/>
          <a:p>
            <a:r>
              <a:rPr lang="en-US"/>
              <a:t>PFD Circuit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06816-38DD-8FC3-09D0-25C09E6C2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B201-C5D6-6994-DAF3-D30463DB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8" y="880495"/>
            <a:ext cx="4631724" cy="30353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A5F0C9-5C78-B183-A16B-50ED3FA8232E}"/>
              </a:ext>
            </a:extLst>
          </p:cNvPr>
          <p:cNvCxnSpPr/>
          <p:nvPr/>
        </p:nvCxnSpPr>
        <p:spPr>
          <a:xfrm>
            <a:off x="5152571" y="2251904"/>
            <a:ext cx="7789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7D8F47-53AD-6C71-4128-B35F7188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9" y="931944"/>
            <a:ext cx="5256068" cy="2497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54D59-129F-7D61-86DB-3AB2C4E44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99" y="4109815"/>
            <a:ext cx="5256068" cy="23702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B39E1-74F9-3C9B-53E9-80BDA20F52F9}"/>
              </a:ext>
            </a:extLst>
          </p:cNvPr>
          <p:cNvCxnSpPr>
            <a:cxnSpLocks/>
          </p:cNvCxnSpPr>
          <p:nvPr/>
        </p:nvCxnSpPr>
        <p:spPr>
          <a:xfrm>
            <a:off x="9403864" y="3483383"/>
            <a:ext cx="0" cy="604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61478BD-8095-9E2A-8191-980EABF51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18" y="4305301"/>
            <a:ext cx="4631724" cy="209340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773C60-2809-4CC0-CBF0-127520DB3C8D}"/>
              </a:ext>
            </a:extLst>
          </p:cNvPr>
          <p:cNvCxnSpPr>
            <a:cxnSpLocks/>
          </p:cNvCxnSpPr>
          <p:nvPr/>
        </p:nvCxnSpPr>
        <p:spPr>
          <a:xfrm flipH="1">
            <a:off x="5054600" y="5463425"/>
            <a:ext cx="8769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866C6C-8C11-E6D9-E7A4-B8C25D1C7883}"/>
              </a:ext>
            </a:extLst>
          </p:cNvPr>
          <p:cNvSpPr txBox="1"/>
          <p:nvPr/>
        </p:nvSpPr>
        <p:spPr>
          <a:xfrm>
            <a:off x="1137350" y="3856778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 Circuit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B835E-BB35-9788-75FE-A677EA76D723}"/>
              </a:ext>
            </a:extLst>
          </p:cNvPr>
          <p:cNvSpPr txBox="1"/>
          <p:nvPr/>
        </p:nvSpPr>
        <p:spPr>
          <a:xfrm>
            <a:off x="6096000" y="3464109"/>
            <a:ext cx="389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 Symbol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6DD25-746F-8AC0-8501-8419C1D3F982}"/>
              </a:ext>
            </a:extLst>
          </p:cNvPr>
          <p:cNvSpPr txBox="1"/>
          <p:nvPr/>
        </p:nvSpPr>
        <p:spPr>
          <a:xfrm>
            <a:off x="865096" y="6398710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Circuit Symbol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7A83C-F085-C88F-615C-72E141AB7A60}"/>
              </a:ext>
            </a:extLst>
          </p:cNvPr>
          <p:cNvSpPr txBox="1"/>
          <p:nvPr/>
        </p:nvSpPr>
        <p:spPr>
          <a:xfrm>
            <a:off x="7736512" y="6398710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Circuit</a:t>
            </a:r>
          </a:p>
        </p:txBody>
      </p:sp>
    </p:spTree>
    <p:extLst>
      <p:ext uri="{BB962C8B-B14F-4D97-AF65-F5344CB8AC3E}">
        <p14:creationId xmlns:p14="http://schemas.microsoft.com/office/powerpoint/2010/main" val="59386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9954-E94F-C33F-FD51-D168CE6F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827" y="-97915"/>
            <a:ext cx="5530419" cy="1122400"/>
          </a:xfrm>
        </p:spPr>
        <p:txBody>
          <a:bodyPr/>
          <a:lstStyle/>
          <a:p>
            <a:r>
              <a:rPr lang="en-US"/>
              <a:t>PFD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06816-38DD-8FC3-09D0-25C09E6C2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B201-C5D6-6994-DAF3-D30463DB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5" y="865777"/>
            <a:ext cx="5086735" cy="31304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A5F0C9-5C78-B183-A16B-50ED3FA8232E}"/>
              </a:ext>
            </a:extLst>
          </p:cNvPr>
          <p:cNvCxnSpPr/>
          <p:nvPr/>
        </p:nvCxnSpPr>
        <p:spPr>
          <a:xfrm>
            <a:off x="5474850" y="2589632"/>
            <a:ext cx="7789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F543E7D-C79D-8F1F-C1C4-0672FA565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62" y="908411"/>
            <a:ext cx="4033508" cy="330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5B01F-C9DB-8BA5-FD35-58D9AA15E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1" t="47165" r="49753" b="12580"/>
          <a:stretch/>
        </p:blipFill>
        <p:spPr>
          <a:xfrm>
            <a:off x="5524173" y="4659636"/>
            <a:ext cx="3921760" cy="1803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8D61258-BEE7-450D-A863-CCCA2257FE41}"/>
              </a:ext>
            </a:extLst>
          </p:cNvPr>
          <p:cNvGrpSpPr/>
          <p:nvPr/>
        </p:nvGrpSpPr>
        <p:grpSpPr>
          <a:xfrm>
            <a:off x="9571342" y="4583069"/>
            <a:ext cx="778933" cy="1076960"/>
            <a:chOff x="5705306" y="3308033"/>
            <a:chExt cx="584200" cy="807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D930A5-24FA-AB39-4477-1E1634C7C010}"/>
                </a:ext>
              </a:extLst>
            </p:cNvPr>
            <p:cNvCxnSpPr/>
            <p:nvPr/>
          </p:nvCxnSpPr>
          <p:spPr>
            <a:xfrm>
              <a:off x="6252210" y="3308033"/>
              <a:ext cx="0" cy="8077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FF50E1-C52C-3C17-C77C-F03572549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5306" y="4103370"/>
              <a:ext cx="584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C36FB7-573A-EF63-EF43-9DAEBB68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1" y="4959961"/>
            <a:ext cx="3791287" cy="1572681"/>
          </a:xfrm>
          <a:prstGeom prst="rect">
            <a:avLst/>
          </a:prstGeom>
        </p:spPr>
      </p:pic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C417F08-0E2D-32DB-9D86-2A244DBE2814}"/>
              </a:ext>
            </a:extLst>
          </p:cNvPr>
          <p:cNvSpPr/>
          <p:nvPr/>
        </p:nvSpPr>
        <p:spPr>
          <a:xfrm>
            <a:off x="2912117" y="4065123"/>
            <a:ext cx="522513" cy="82598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AC346-7024-0D69-1531-023165B5988B}"/>
              </a:ext>
            </a:extLst>
          </p:cNvPr>
          <p:cNvSpPr txBox="1"/>
          <p:nvPr/>
        </p:nvSpPr>
        <p:spPr>
          <a:xfrm>
            <a:off x="368093" y="4096921"/>
            <a:ext cx="237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566F6-0127-2C66-42EA-4A6E70E95019}"/>
              </a:ext>
            </a:extLst>
          </p:cNvPr>
          <p:cNvSpPr txBox="1"/>
          <p:nvPr/>
        </p:nvSpPr>
        <p:spPr>
          <a:xfrm>
            <a:off x="984089" y="6463037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 Symbol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C88057-199F-2F4F-B160-F6B8463CEC4F}"/>
              </a:ext>
            </a:extLst>
          </p:cNvPr>
          <p:cNvSpPr txBox="1"/>
          <p:nvPr/>
        </p:nvSpPr>
        <p:spPr>
          <a:xfrm>
            <a:off x="7359141" y="4199839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 Layout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CB9DA-7321-59DB-328E-9B7479DBEBAA}"/>
              </a:ext>
            </a:extLst>
          </p:cNvPr>
          <p:cNvSpPr txBox="1"/>
          <p:nvPr/>
        </p:nvSpPr>
        <p:spPr>
          <a:xfrm>
            <a:off x="6319566" y="6461879"/>
            <a:ext cx="383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Core LVS Report</a:t>
            </a:r>
          </a:p>
        </p:txBody>
      </p:sp>
    </p:spTree>
    <p:extLst>
      <p:ext uri="{BB962C8B-B14F-4D97-AF65-F5344CB8AC3E}">
        <p14:creationId xmlns:p14="http://schemas.microsoft.com/office/powerpoint/2010/main" val="346526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9954-E94F-C33F-FD51-D168CE6F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827" y="-97915"/>
            <a:ext cx="5530419" cy="1122400"/>
          </a:xfrm>
        </p:spPr>
        <p:txBody>
          <a:bodyPr/>
          <a:lstStyle/>
          <a:p>
            <a:r>
              <a:rPr lang="en-US"/>
              <a:t>PFD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06816-38DD-8FC3-09D0-25C09E6C2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A5F0C9-5C78-B183-A16B-50ED3FA8232E}"/>
              </a:ext>
            </a:extLst>
          </p:cNvPr>
          <p:cNvCxnSpPr>
            <a:cxnSpLocks/>
          </p:cNvCxnSpPr>
          <p:nvPr/>
        </p:nvCxnSpPr>
        <p:spPr>
          <a:xfrm>
            <a:off x="5970210" y="2338051"/>
            <a:ext cx="11350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D61258-BEE7-450D-A863-CCCA2257FE41}"/>
              </a:ext>
            </a:extLst>
          </p:cNvPr>
          <p:cNvGrpSpPr/>
          <p:nvPr/>
        </p:nvGrpSpPr>
        <p:grpSpPr>
          <a:xfrm>
            <a:off x="9702842" y="4774016"/>
            <a:ext cx="778933" cy="1076960"/>
            <a:chOff x="5705306" y="3308033"/>
            <a:chExt cx="584200" cy="807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D930A5-24FA-AB39-4477-1E1634C7C010}"/>
                </a:ext>
              </a:extLst>
            </p:cNvPr>
            <p:cNvCxnSpPr/>
            <p:nvPr/>
          </p:nvCxnSpPr>
          <p:spPr>
            <a:xfrm>
              <a:off x="6252210" y="3308033"/>
              <a:ext cx="0" cy="8077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FF50E1-C52C-3C17-C77C-F03572549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5306" y="4103370"/>
              <a:ext cx="584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C417F08-0E2D-32DB-9D86-2A244DBE2814}"/>
              </a:ext>
            </a:extLst>
          </p:cNvPr>
          <p:cNvSpPr/>
          <p:nvPr/>
        </p:nvSpPr>
        <p:spPr>
          <a:xfrm>
            <a:off x="3301237" y="3751998"/>
            <a:ext cx="522513" cy="88263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BB2FE-295B-1D71-A649-9A887F30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298" y="278451"/>
            <a:ext cx="3311613" cy="418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962F5-0829-5FE3-4EED-225CED27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5" y="935249"/>
            <a:ext cx="4813904" cy="2779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536683-3DE4-0BFA-512B-627743AB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94" y="4634636"/>
            <a:ext cx="3540205" cy="1879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C0EF64-09E1-F455-7899-5196F6229DE0}"/>
              </a:ext>
            </a:extLst>
          </p:cNvPr>
          <p:cNvSpPr txBox="1"/>
          <p:nvPr/>
        </p:nvSpPr>
        <p:spPr>
          <a:xfrm>
            <a:off x="525088" y="3839178"/>
            <a:ext cx="348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26488-594D-AA2F-0168-D018848E5745}"/>
              </a:ext>
            </a:extLst>
          </p:cNvPr>
          <p:cNvSpPr txBox="1"/>
          <p:nvPr/>
        </p:nvSpPr>
        <p:spPr>
          <a:xfrm>
            <a:off x="1492088" y="6447631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Symbol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95A56-6E2B-602A-1A74-1DE3985ADD16}"/>
              </a:ext>
            </a:extLst>
          </p:cNvPr>
          <p:cNvSpPr txBox="1"/>
          <p:nvPr/>
        </p:nvSpPr>
        <p:spPr>
          <a:xfrm>
            <a:off x="8082750" y="4386457"/>
            <a:ext cx="295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Layout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9A68A3-D68F-6F08-2ED9-6500E2BBA946}"/>
              </a:ext>
            </a:extLst>
          </p:cNvPr>
          <p:cNvSpPr txBox="1"/>
          <p:nvPr/>
        </p:nvSpPr>
        <p:spPr>
          <a:xfrm>
            <a:off x="6760790" y="6421199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LVS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B9427-3E5A-507B-761F-DCC4F57F5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216" y="5367675"/>
            <a:ext cx="2467319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AA48-CB25-F622-45C4-28247529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5577"/>
            <a:ext cx="11360800" cy="1122400"/>
          </a:xfrm>
        </p:spPr>
        <p:txBody>
          <a:bodyPr/>
          <a:lstStyle/>
          <a:p>
            <a:r>
              <a:rPr lang="en-US"/>
              <a:t>Testbench for the PFD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E1106-E002-B746-BF2D-E5AE735F51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50EB5-93FD-715C-88EF-535AC332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516"/>
            <a:ext cx="12192000" cy="408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B4C67-D1CF-8788-7CD1-792283E259A0}"/>
              </a:ext>
            </a:extLst>
          </p:cNvPr>
          <p:cNvSpPr txBox="1"/>
          <p:nvPr/>
        </p:nvSpPr>
        <p:spPr>
          <a:xfrm>
            <a:off x="3949554" y="5651247"/>
            <a:ext cx="5011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Testbench Setup</a:t>
            </a:r>
          </a:p>
        </p:txBody>
      </p:sp>
    </p:spTree>
    <p:extLst>
      <p:ext uri="{BB962C8B-B14F-4D97-AF65-F5344CB8AC3E}">
        <p14:creationId xmlns:p14="http://schemas.microsoft.com/office/powerpoint/2010/main" val="476615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D811-0A17-8C12-3FFD-C0799831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71" y="111108"/>
            <a:ext cx="11360800" cy="1122400"/>
          </a:xfrm>
        </p:spPr>
        <p:txBody>
          <a:bodyPr/>
          <a:lstStyle/>
          <a:p>
            <a:r>
              <a:rPr lang="en-US"/>
              <a:t>Output of the PFD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22710-BC95-B341-44D7-32420EBC9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pic>
        <p:nvPicPr>
          <p:cNvPr id="5" name="Picture 4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3AF1BF9B-AC9B-0F9E-EF4C-86FF2E8B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377648"/>
            <a:ext cx="5631543" cy="3429297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6F3197E-5CCB-50C3-6710-3026CCCEE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91"/>
          <a:stretch/>
        </p:blipFill>
        <p:spPr>
          <a:xfrm>
            <a:off x="6057171" y="1377648"/>
            <a:ext cx="5753879" cy="3429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EB07F-5E94-AA67-6E81-776F8A3CAF68}"/>
              </a:ext>
            </a:extLst>
          </p:cNvPr>
          <p:cNvSpPr txBox="1"/>
          <p:nvPr/>
        </p:nvSpPr>
        <p:spPr>
          <a:xfrm>
            <a:off x="1064217" y="5069985"/>
            <a:ext cx="433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baseline="-25000" dirty="0"/>
              <a:t>VCO</a:t>
            </a:r>
            <a:r>
              <a:rPr lang="en-US" sz="2400" dirty="0"/>
              <a:t> appears earlier than </a:t>
            </a:r>
            <a:r>
              <a:rPr lang="en-US" sz="2400" dirty="0" err="1"/>
              <a:t>F</a:t>
            </a:r>
            <a:r>
              <a:rPr lang="en-US" sz="2400" baseline="-25000" dirty="0" err="1"/>
              <a:t>Ref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C9331-8CFF-80B4-4B48-1DE1990E71ED}"/>
              </a:ext>
            </a:extLst>
          </p:cNvPr>
          <p:cNvSpPr txBox="1"/>
          <p:nvPr/>
        </p:nvSpPr>
        <p:spPr>
          <a:xfrm>
            <a:off x="7193257" y="5078734"/>
            <a:ext cx="422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baseline="-25000" dirty="0"/>
              <a:t>VCO</a:t>
            </a:r>
            <a:r>
              <a:rPr lang="en-US" sz="2400" dirty="0"/>
              <a:t> appears later than </a:t>
            </a:r>
            <a:r>
              <a:rPr lang="en-US" sz="2400" dirty="0" err="1"/>
              <a:t>F</a:t>
            </a:r>
            <a:r>
              <a:rPr lang="en-US" sz="2400" baseline="-25000" dirty="0" err="1"/>
              <a:t>Ref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F64F8-C330-0A23-81B4-84FFDC678F77}"/>
              </a:ext>
            </a:extLst>
          </p:cNvPr>
          <p:cNvSpPr txBox="1"/>
          <p:nvPr/>
        </p:nvSpPr>
        <p:spPr>
          <a:xfrm>
            <a:off x="4260372" y="5807254"/>
            <a:ext cx="367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Fig. PFD Output</a:t>
            </a:r>
          </a:p>
        </p:txBody>
      </p:sp>
    </p:spTree>
    <p:extLst>
      <p:ext uri="{BB962C8B-B14F-4D97-AF65-F5344CB8AC3E}">
        <p14:creationId xmlns:p14="http://schemas.microsoft.com/office/powerpoint/2010/main" val="934401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9EDD9-4130-D553-7062-0E1CF06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0087" y="1822996"/>
            <a:ext cx="8511387" cy="352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C15C8-4A30-8039-D307-6E516F434C43}"/>
              </a:ext>
            </a:extLst>
          </p:cNvPr>
          <p:cNvSpPr/>
          <p:nvPr/>
        </p:nvSpPr>
        <p:spPr>
          <a:xfrm>
            <a:off x="4741333" y="1906211"/>
            <a:ext cx="3014135" cy="12869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BF092-971A-A242-0F85-1D9AA8F4AD81}"/>
              </a:ext>
            </a:extLst>
          </p:cNvPr>
          <p:cNvSpPr txBox="1"/>
          <p:nvPr/>
        </p:nvSpPr>
        <p:spPr>
          <a:xfrm>
            <a:off x="664613" y="582790"/>
            <a:ext cx="7011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design the charge pump and loop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D78A-CA8B-14F8-3A43-00E816FC2D73}"/>
              </a:ext>
            </a:extLst>
          </p:cNvPr>
          <p:cNvSpPr txBox="1"/>
          <p:nvPr/>
        </p:nvSpPr>
        <p:spPr>
          <a:xfrm>
            <a:off x="2290426" y="5266546"/>
            <a:ext cx="66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Fig. Charge pump and LF design</a:t>
            </a:r>
          </a:p>
        </p:txBody>
      </p:sp>
    </p:spTree>
    <p:extLst>
      <p:ext uri="{BB962C8B-B14F-4D97-AF65-F5344CB8AC3E}">
        <p14:creationId xmlns:p14="http://schemas.microsoft.com/office/powerpoint/2010/main" val="40827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F11269-3615-B87A-E907-E2813CF6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05" y="2016943"/>
            <a:ext cx="6687117" cy="282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5A183-0366-692A-08BE-05639A76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Pump and 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1797-AF4A-8C79-0B52-3C6B496D8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38793-B546-B5D1-28C4-418AE4522C21}"/>
              </a:ext>
            </a:extLst>
          </p:cNvPr>
          <p:cNvSpPr txBox="1"/>
          <p:nvPr/>
        </p:nvSpPr>
        <p:spPr>
          <a:xfrm>
            <a:off x="838200" y="4962090"/>
            <a:ext cx="4321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Schematic of Charge Pump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16DA-B8DB-7A7C-B5A2-D5C9220A7931}"/>
              </a:ext>
            </a:extLst>
          </p:cNvPr>
          <p:cNvSpPr txBox="1"/>
          <p:nvPr/>
        </p:nvSpPr>
        <p:spPr>
          <a:xfrm>
            <a:off x="7815795" y="4551721"/>
            <a:ext cx="24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LF schematic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A7B9DE-6548-A5E7-F4A9-8E4E379F71D6}"/>
              </a:ext>
            </a:extLst>
          </p:cNvPr>
          <p:cNvCxnSpPr/>
          <p:nvPr/>
        </p:nvCxnSpPr>
        <p:spPr>
          <a:xfrm>
            <a:off x="4286864" y="2319738"/>
            <a:ext cx="0" cy="1925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54CF34-45CB-4F2E-D4C6-22D558C960C4}"/>
              </a:ext>
            </a:extLst>
          </p:cNvPr>
          <p:cNvSpPr txBox="1"/>
          <p:nvPr/>
        </p:nvSpPr>
        <p:spPr>
          <a:xfrm>
            <a:off x="2743801" y="2114553"/>
            <a:ext cx="147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ref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12 µA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5E5B1-949F-E4BC-C8A0-723C7B25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021" y="2319738"/>
            <a:ext cx="2953204" cy="21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828800" y="502426"/>
            <a:ext cx="6453378" cy="8348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Crystal Oscillator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7</a:t>
            </a:fld>
            <a:endParaRPr kern="0" dirty="0"/>
          </a:p>
        </p:txBody>
      </p:sp>
      <p:pic>
        <p:nvPicPr>
          <p:cNvPr id="4" name="Picture 3" descr="Several different sized metal objects&#10;&#10;Description automatically generated">
            <a:extLst>
              <a:ext uri="{FF2B5EF4-FFF2-40B4-BE49-F238E27FC236}">
                <a16:creationId xmlns:a16="http://schemas.microsoft.com/office/drawing/2014/main" id="{DA846105-B077-9207-1340-6C06A000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09" y="1840292"/>
            <a:ext cx="4848547" cy="3646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F21C0-9BE4-BE66-9387-FEE1D8DAF3CD}"/>
              </a:ext>
            </a:extLst>
          </p:cNvPr>
          <p:cNvSpPr txBox="1"/>
          <p:nvPr/>
        </p:nvSpPr>
        <p:spPr>
          <a:xfrm>
            <a:off x="6137661" y="3739338"/>
            <a:ext cx="456567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Limitations: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Output frequency is low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 Very limited tunability after fabrication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 Large area</a:t>
            </a:r>
          </a:p>
          <a:p>
            <a:pPr defTabSz="685800">
              <a:buClr>
                <a:srgbClr val="000000"/>
              </a:buClr>
              <a:defRPr/>
            </a:pPr>
            <a:endParaRPr lang="en-US"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3787D-962F-45F2-7A41-C1A18E1E60C8}"/>
              </a:ext>
            </a:extLst>
          </p:cNvPr>
          <p:cNvSpPr txBox="1"/>
          <p:nvPr/>
        </p:nvSpPr>
        <p:spPr>
          <a:xfrm>
            <a:off x="6143195" y="5146711"/>
            <a:ext cx="3825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OUR REQUIREMENTS!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Tunable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 High Frequency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 Periodic Signal Generator</a:t>
            </a:r>
          </a:p>
        </p:txBody>
      </p:sp>
      <p:pic>
        <p:nvPicPr>
          <p:cNvPr id="12" name="Picture 11" descr="A diagram of a circuit&#10;&#10;Description automatically generated">
            <a:extLst>
              <a:ext uri="{FF2B5EF4-FFF2-40B4-BE49-F238E27FC236}">
                <a16:creationId xmlns:a16="http://schemas.microsoft.com/office/drawing/2014/main" id="{4343047B-F731-A8F8-C7FC-8767CEF94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07" y="1203459"/>
            <a:ext cx="3283993" cy="24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8032-BC58-5105-7168-3F19712B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– CP &amp; 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145CD-3BA7-6BAB-6A3B-773614F8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ADE07-3E87-FB6B-874F-10A9651D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79" y="1690726"/>
            <a:ext cx="4594043" cy="4070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25B10-239F-15B2-197A-226AB8390306}"/>
              </a:ext>
            </a:extLst>
          </p:cNvPr>
          <p:cNvSpPr txBox="1"/>
          <p:nvPr/>
        </p:nvSpPr>
        <p:spPr>
          <a:xfrm>
            <a:off x="6349685" y="5938210"/>
            <a:ext cx="350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Testbench of CP &amp; 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A686B-5B7A-DEAA-890B-31428E2A874C}"/>
              </a:ext>
            </a:extLst>
          </p:cNvPr>
          <p:cNvSpPr txBox="1"/>
          <p:nvPr/>
        </p:nvSpPr>
        <p:spPr>
          <a:xfrm>
            <a:off x="494740" y="2152221"/>
            <a:ext cx="45940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Two </a:t>
            </a:r>
            <a:r>
              <a:rPr lang="en-US" sz="2400" dirty="0" err="1"/>
              <a:t>vbit</a:t>
            </a:r>
            <a:r>
              <a:rPr lang="en-US" sz="2400" dirty="0"/>
              <a:t> modules to simulate the outputs from PFD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LF is connected at the output of the Charge Pump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Measure the voltage of CPOUT to validate the operation of the charge pump</a:t>
            </a:r>
          </a:p>
        </p:txBody>
      </p:sp>
    </p:spTree>
    <p:extLst>
      <p:ext uri="{BB962C8B-B14F-4D97-AF65-F5344CB8AC3E}">
        <p14:creationId xmlns:p14="http://schemas.microsoft.com/office/powerpoint/2010/main" val="1342094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3E5-70C2-274E-F64F-5EC9564B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 – CP &amp; 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6CBC-47F2-2AD1-3051-85653C0AD6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399A9-3C62-8B33-DA06-E02375E0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51237"/>
            <a:ext cx="9507793" cy="3523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3223A-31C4-08DB-8692-C13A6835CD92}"/>
              </a:ext>
            </a:extLst>
          </p:cNvPr>
          <p:cNvSpPr txBox="1"/>
          <p:nvPr/>
        </p:nvSpPr>
        <p:spPr>
          <a:xfrm>
            <a:off x="724914" y="5303776"/>
            <a:ext cx="439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Simulation result of CP &amp; LF</a:t>
            </a:r>
          </a:p>
        </p:txBody>
      </p:sp>
    </p:spTree>
    <p:extLst>
      <p:ext uri="{BB962C8B-B14F-4D97-AF65-F5344CB8AC3E}">
        <p14:creationId xmlns:p14="http://schemas.microsoft.com/office/powerpoint/2010/main" val="674152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9EDD9-4130-D553-7062-0E1CF06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0087" y="1822996"/>
            <a:ext cx="8511387" cy="352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C15C8-4A30-8039-D307-6E516F434C43}"/>
              </a:ext>
            </a:extLst>
          </p:cNvPr>
          <p:cNvSpPr/>
          <p:nvPr/>
        </p:nvSpPr>
        <p:spPr>
          <a:xfrm>
            <a:off x="8166705" y="1935239"/>
            <a:ext cx="1494972" cy="12869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6F170-3EB7-7DAD-B26D-C34E28220AEE}"/>
              </a:ext>
            </a:extLst>
          </p:cNvPr>
          <p:cNvSpPr txBox="1"/>
          <p:nvPr/>
        </p:nvSpPr>
        <p:spPr>
          <a:xfrm>
            <a:off x="664613" y="582790"/>
            <a:ext cx="7011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design the VCO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04117-7008-F2E6-EB90-F779D446AE7D}"/>
              </a:ext>
            </a:extLst>
          </p:cNvPr>
          <p:cNvSpPr txBox="1"/>
          <p:nvPr/>
        </p:nvSpPr>
        <p:spPr>
          <a:xfrm>
            <a:off x="2290426" y="5266546"/>
            <a:ext cx="66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Fig. VCO design</a:t>
            </a:r>
          </a:p>
        </p:txBody>
      </p:sp>
    </p:spTree>
    <p:extLst>
      <p:ext uri="{BB962C8B-B14F-4D97-AF65-F5344CB8AC3E}">
        <p14:creationId xmlns:p14="http://schemas.microsoft.com/office/powerpoint/2010/main" val="40847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542D-D5DC-565E-3F12-DA4BEBE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Voltage-Controlled Oscillator (VCO)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BFEF-6523-2703-BB61-64AD4B2E3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4C453-327C-3402-F079-A9C2C0001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57" y="1690725"/>
            <a:ext cx="9890687" cy="3852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E71D4-F093-D504-033C-601FF8EE6FA6}"/>
              </a:ext>
            </a:extLst>
          </p:cNvPr>
          <p:cNvSpPr txBox="1"/>
          <p:nvPr/>
        </p:nvSpPr>
        <p:spPr>
          <a:xfrm>
            <a:off x="1021704" y="5543529"/>
            <a:ext cx="2790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VCO schematic</a:t>
            </a:r>
          </a:p>
        </p:txBody>
      </p:sp>
    </p:spTree>
    <p:extLst>
      <p:ext uri="{BB962C8B-B14F-4D97-AF65-F5344CB8AC3E}">
        <p14:creationId xmlns:p14="http://schemas.microsoft.com/office/powerpoint/2010/main" val="3269179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BFEF-6523-2703-BB61-64AD4B2E3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674A3C-3A08-AF46-12B2-7A29D8DD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Testbench – VCO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92B52-7AF0-E93D-DF3E-95DE14877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83574"/>
            <a:ext cx="7962716" cy="3680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CD3329-77CA-255F-A852-E42A719DCF5B}"/>
              </a:ext>
            </a:extLst>
          </p:cNvPr>
          <p:cNvSpPr txBox="1"/>
          <p:nvPr/>
        </p:nvSpPr>
        <p:spPr>
          <a:xfrm>
            <a:off x="838200" y="5449740"/>
            <a:ext cx="273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VCO testbench</a:t>
            </a:r>
          </a:p>
        </p:txBody>
      </p:sp>
    </p:spTree>
    <p:extLst>
      <p:ext uri="{BB962C8B-B14F-4D97-AF65-F5344CB8AC3E}">
        <p14:creationId xmlns:p14="http://schemas.microsoft.com/office/powerpoint/2010/main" val="3484468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2491-3B7F-F9DC-E5AF-48BE51D0F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7D6923-1701-66E3-9BCD-98030A3A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 Result – VCO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E0919-5676-7AEB-B5E9-66D87103797A}"/>
              </a:ext>
            </a:extLst>
          </p:cNvPr>
          <p:cNvSpPr txBox="1"/>
          <p:nvPr/>
        </p:nvSpPr>
        <p:spPr>
          <a:xfrm>
            <a:off x="838201" y="5449740"/>
            <a:ext cx="625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Frequency and Duty cycle vs Input voltage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00B57-08A9-F7FA-1226-AF1A1968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8428"/>
            <a:ext cx="10156723" cy="37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6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9EDD9-4130-D553-7062-0E1CF067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0087" y="1822996"/>
            <a:ext cx="8511387" cy="352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C15C8-4A30-8039-D307-6E516F434C43}"/>
              </a:ext>
            </a:extLst>
          </p:cNvPr>
          <p:cNvSpPr/>
          <p:nvPr/>
        </p:nvSpPr>
        <p:spPr>
          <a:xfrm>
            <a:off x="3357640" y="3139923"/>
            <a:ext cx="4049485" cy="20525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0574F-9A79-39FB-0D00-47869DE8EEB5}"/>
              </a:ext>
            </a:extLst>
          </p:cNvPr>
          <p:cNvSpPr txBox="1"/>
          <p:nvPr/>
        </p:nvSpPr>
        <p:spPr>
          <a:xfrm>
            <a:off x="664613" y="582790"/>
            <a:ext cx="1156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design the Frequency Divider with Programmable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375C0-1751-0AFC-B58F-001D56C9E45A}"/>
              </a:ext>
            </a:extLst>
          </p:cNvPr>
          <p:cNvSpPr txBox="1"/>
          <p:nvPr/>
        </p:nvSpPr>
        <p:spPr>
          <a:xfrm>
            <a:off x="2134309" y="5284388"/>
            <a:ext cx="712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Fig. Frequency Divider with Programmable Feature</a:t>
            </a:r>
          </a:p>
        </p:txBody>
      </p:sp>
    </p:spTree>
    <p:extLst>
      <p:ext uri="{BB962C8B-B14F-4D97-AF65-F5344CB8AC3E}">
        <p14:creationId xmlns:p14="http://schemas.microsoft.com/office/powerpoint/2010/main" val="5547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0D50-727A-8057-53ED-82BED80A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CE1E-4916-9B2A-C95F-D38BB4F46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417CB-13EC-D2D1-9310-69626E51BA85}"/>
              </a:ext>
            </a:extLst>
          </p:cNvPr>
          <p:cNvSpPr txBox="1"/>
          <p:nvPr/>
        </p:nvSpPr>
        <p:spPr>
          <a:xfrm>
            <a:off x="689719" y="5380044"/>
            <a:ext cx="4925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Schematic of Frequency Divider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B10B9-48DA-6A06-39A0-BAF4D398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1158"/>
            <a:ext cx="10384107" cy="36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3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8FC8-EC43-44DB-7BE4-0DC1B67F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 between TSPC and Conventional DFF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F0DCABD-7F15-FDF3-9837-526C91A84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677557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220">
                  <a:extLst>
                    <a:ext uri="{9D8B030D-6E8A-4147-A177-3AD203B41FA5}">
                      <a16:colId xmlns:a16="http://schemas.microsoft.com/office/drawing/2014/main" val="2007906444"/>
                    </a:ext>
                  </a:extLst>
                </a:gridCol>
                <a:gridCol w="4460488">
                  <a:extLst>
                    <a:ext uri="{9D8B030D-6E8A-4147-A177-3AD203B41FA5}">
                      <a16:colId xmlns:a16="http://schemas.microsoft.com/office/drawing/2014/main" val="4150402644"/>
                    </a:ext>
                  </a:extLst>
                </a:gridCol>
                <a:gridCol w="3779892">
                  <a:extLst>
                    <a:ext uri="{9D8B030D-6E8A-4147-A177-3AD203B41FA5}">
                      <a16:colId xmlns:a16="http://schemas.microsoft.com/office/drawing/2014/main" val="755124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TSPC DFF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Conventional DFF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1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Two-phase or master-slave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51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dynamic, higher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dynamic, lower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35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82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Simpler (dynamic logic)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complex (static logic)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robust to noise, low-frequency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robust across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9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0712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6AE99F6-73F0-62EA-889C-B48C9344D76C}"/>
              </a:ext>
            </a:extLst>
          </p:cNvPr>
          <p:cNvSpPr txBox="1"/>
          <p:nvPr/>
        </p:nvSpPr>
        <p:spPr>
          <a:xfrm>
            <a:off x="838199" y="5196468"/>
            <a:ext cx="1089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Since, we are designing relatively high frequency PLL, we will be using TSPC logic based DFF. Conventional DFF should also work!</a:t>
            </a:r>
          </a:p>
        </p:txBody>
      </p:sp>
    </p:spTree>
    <p:extLst>
      <p:ext uri="{BB962C8B-B14F-4D97-AF65-F5344CB8AC3E}">
        <p14:creationId xmlns:p14="http://schemas.microsoft.com/office/powerpoint/2010/main" val="1864264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7D0C2-A8DE-8170-4A33-F362F02ABD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B67D3-7419-1CEF-2982-4971691E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077" y="2297793"/>
            <a:ext cx="5965723" cy="334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4732C-F06A-467F-F7FA-6A421640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46" y="3299251"/>
            <a:ext cx="3008849" cy="1529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E7CF82-56A0-13A0-D22B-B716A529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Freq Divider – Cont.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65EA33-2AEE-BAD6-BE76-7D61E39382AC}"/>
              </a:ext>
            </a:extLst>
          </p:cNvPr>
          <p:cNvCxnSpPr/>
          <p:nvPr/>
        </p:nvCxnSpPr>
        <p:spPr>
          <a:xfrm>
            <a:off x="4038600" y="4064000"/>
            <a:ext cx="120226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DFB42C-5763-A44D-FB06-65CA245183E6}"/>
              </a:ext>
            </a:extLst>
          </p:cNvPr>
          <p:cNvSpPr txBox="1"/>
          <p:nvPr/>
        </p:nvSpPr>
        <p:spPr>
          <a:xfrm>
            <a:off x="834969" y="4932487"/>
            <a:ext cx="31242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Fig. DFF symbol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94348-BCFF-7A1E-2407-D7B0C1038544}"/>
              </a:ext>
            </a:extLst>
          </p:cNvPr>
          <p:cNvSpPr txBox="1"/>
          <p:nvPr/>
        </p:nvSpPr>
        <p:spPr>
          <a:xfrm>
            <a:off x="6378291" y="5640184"/>
            <a:ext cx="492710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/>
              <a:t>Fig. TSPC-DFF Schematic</a:t>
            </a:r>
          </a:p>
        </p:txBody>
      </p:sp>
    </p:spTree>
    <p:extLst>
      <p:ext uri="{BB962C8B-B14F-4D97-AF65-F5344CB8AC3E}">
        <p14:creationId xmlns:p14="http://schemas.microsoft.com/office/powerpoint/2010/main" val="7834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/>
          <p:cNvSpPr txBox="1">
            <a:spLocks noGrp="1"/>
          </p:cNvSpPr>
          <p:nvPr>
            <p:ph type="title"/>
          </p:nvPr>
        </p:nvSpPr>
        <p:spPr>
          <a:xfrm>
            <a:off x="1981200" y="949213"/>
            <a:ext cx="6172200" cy="8795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Why Do We Need PLL?</a:t>
            </a:r>
            <a:endParaRPr sz="2800" dirty="0"/>
          </a:p>
        </p:txBody>
      </p:sp>
      <p:sp>
        <p:nvSpPr>
          <p:cNvPr id="56" name="Google Shape;56;g13d16df649b_0_1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8</a:t>
            </a:fld>
            <a:endParaRPr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1E23F-5739-2B04-BC92-9CEB73703054}"/>
              </a:ext>
            </a:extLst>
          </p:cNvPr>
          <p:cNvSpPr txBox="1"/>
          <p:nvPr/>
        </p:nvSpPr>
        <p:spPr>
          <a:xfrm>
            <a:off x="2057400" y="1909230"/>
            <a:ext cx="8786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Wireless System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Generation of carrier frequency, F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LO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to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 To upconvert baseband signal into passband signal in TX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 To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downconvert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passband signal into baseband signal in RX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25D56B-9436-CDE8-BD72-8F685B5CB452}"/>
              </a:ext>
            </a:extLst>
          </p:cNvPr>
          <p:cNvGrpSpPr/>
          <p:nvPr/>
        </p:nvGrpSpPr>
        <p:grpSpPr>
          <a:xfrm>
            <a:off x="1866903" y="3313100"/>
            <a:ext cx="4320267" cy="2507937"/>
            <a:chOff x="457200" y="3274462"/>
            <a:chExt cx="5760356" cy="334391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C2C106C-E15C-ADA9-018C-DC4A2894D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74462"/>
              <a:ext cx="5760356" cy="32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1AF636-C407-D4C2-9EC6-6B245A645283}"/>
                </a:ext>
              </a:extLst>
            </p:cNvPr>
            <p:cNvSpPr/>
            <p:nvPr/>
          </p:nvSpPr>
          <p:spPr>
            <a:xfrm>
              <a:off x="2402114" y="5551713"/>
              <a:ext cx="1429657" cy="1066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6CF320-ECD4-2090-FBE6-0E49F5655376}"/>
              </a:ext>
            </a:extLst>
          </p:cNvPr>
          <p:cNvGrpSpPr/>
          <p:nvPr/>
        </p:nvGrpSpPr>
        <p:grpSpPr>
          <a:xfrm>
            <a:off x="6302151" y="3429000"/>
            <a:ext cx="3979409" cy="2506436"/>
            <a:chOff x="6370864" y="3429000"/>
            <a:chExt cx="5305878" cy="3341914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38B9894-68B4-1E6C-E8BC-AE66AE871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864" y="3429000"/>
              <a:ext cx="5305878" cy="323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5ADAA2-15A4-2A5B-D892-D82DDD1040B1}"/>
                </a:ext>
              </a:extLst>
            </p:cNvPr>
            <p:cNvSpPr/>
            <p:nvPr/>
          </p:nvSpPr>
          <p:spPr>
            <a:xfrm>
              <a:off x="8506060" y="5478272"/>
              <a:ext cx="1566854" cy="12926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1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CE1E-4916-9B2A-C95F-D38BB4F46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6DF37-C9BB-733D-827B-59C42111F13C}"/>
              </a:ext>
            </a:extLst>
          </p:cNvPr>
          <p:cNvSpPr txBox="1"/>
          <p:nvPr/>
        </p:nvSpPr>
        <p:spPr>
          <a:xfrm>
            <a:off x="718128" y="5323094"/>
            <a:ext cx="4866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Testbench of Frequency Divider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331413-274D-2822-FBE2-0891BC3B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Testbench – Freq Divider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CD876A-DC77-8C97-DBAB-5DE5849C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3663"/>
            <a:ext cx="7663607" cy="37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76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A9A8B-7CA6-B525-C834-3776EA2C2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BAB469-A858-0A97-6798-1F73E64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 Result – Freq Divider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6BFC9-9E3A-E750-E684-FFDD1D60AB02}"/>
              </a:ext>
            </a:extLst>
          </p:cNvPr>
          <p:cNvSpPr txBox="1"/>
          <p:nvPr/>
        </p:nvSpPr>
        <p:spPr>
          <a:xfrm>
            <a:off x="700861" y="5553340"/>
            <a:ext cx="599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Simulation Results of Frequency Divider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0FA0E-EF2E-F559-9F3C-5767BE20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47456"/>
            <a:ext cx="10097361" cy="3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6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4049-3AE4-49ED-9946-CC6B239B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4:1 Multiplexer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17671-6E94-BE00-8670-6750AB1037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5C0B-22A9-81C6-7458-F6DD331F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5526"/>
            <a:ext cx="3468463" cy="4167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C61A4-1C83-2579-0C62-9D054E3CD6CB}"/>
              </a:ext>
            </a:extLst>
          </p:cNvPr>
          <p:cNvSpPr txBox="1"/>
          <p:nvPr/>
        </p:nvSpPr>
        <p:spPr>
          <a:xfrm>
            <a:off x="838200" y="5852140"/>
            <a:ext cx="3151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Schematic of MUX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5AE2E-CD9E-E8F8-D6B1-BEE12AE8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24" y="1419791"/>
            <a:ext cx="4575797" cy="437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9E6E2-C913-D120-EB80-3E4A443BC725}"/>
              </a:ext>
            </a:extLst>
          </p:cNvPr>
          <p:cNvSpPr txBox="1"/>
          <p:nvPr/>
        </p:nvSpPr>
        <p:spPr>
          <a:xfrm>
            <a:off x="6879772" y="5852141"/>
            <a:ext cx="2714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TG Based MUX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957EC7-643D-2301-D133-815FDBD53FBD}"/>
              </a:ext>
            </a:extLst>
          </p:cNvPr>
          <p:cNvSpPr/>
          <p:nvPr/>
        </p:nvSpPr>
        <p:spPr>
          <a:xfrm>
            <a:off x="1939637" y="1690724"/>
            <a:ext cx="2225964" cy="21885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808DB-F58F-8693-9988-A1857CA17EEA}"/>
              </a:ext>
            </a:extLst>
          </p:cNvPr>
          <p:cNvCxnSpPr>
            <a:cxnSpLocks/>
          </p:cNvCxnSpPr>
          <p:nvPr/>
        </p:nvCxnSpPr>
        <p:spPr>
          <a:xfrm>
            <a:off x="4492995" y="2964874"/>
            <a:ext cx="1438341" cy="26426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36F-6245-EBD9-BE8E-061B94FE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- MUX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616D-54C7-4301-FEA3-FBE097248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85F85-5FC4-6D57-FE9B-F87EA977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350"/>
            <a:ext cx="8176491" cy="380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784EA-2DFA-9F01-80FA-450F4F7FCA89}"/>
              </a:ext>
            </a:extLst>
          </p:cNvPr>
          <p:cNvSpPr txBox="1"/>
          <p:nvPr/>
        </p:nvSpPr>
        <p:spPr>
          <a:xfrm>
            <a:off x="729672" y="5329650"/>
            <a:ext cx="309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Testbench of 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D0C8E8-F0EB-1E60-D54A-02C9425463FA}"/>
              </a:ext>
            </a:extLst>
          </p:cNvPr>
          <p:cNvSpPr/>
          <p:nvPr/>
        </p:nvSpPr>
        <p:spPr>
          <a:xfrm>
            <a:off x="2724727" y="3429000"/>
            <a:ext cx="2447637" cy="7366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F27582-096B-1FE6-5645-CCFAE6DBCA55}"/>
              </a:ext>
            </a:extLst>
          </p:cNvPr>
          <p:cNvCxnSpPr>
            <a:cxnSpLocks/>
          </p:cNvCxnSpPr>
          <p:nvPr/>
        </p:nvCxnSpPr>
        <p:spPr>
          <a:xfrm flipV="1">
            <a:off x="4876804" y="2402297"/>
            <a:ext cx="4378033" cy="1152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D43852-28F5-0433-4F40-ADD7492C5CC1}"/>
              </a:ext>
            </a:extLst>
          </p:cNvPr>
          <p:cNvSpPr txBox="1"/>
          <p:nvPr/>
        </p:nvSpPr>
        <p:spPr>
          <a:xfrm>
            <a:off x="9254836" y="1909855"/>
            <a:ext cx="291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Four </a:t>
            </a:r>
            <a:r>
              <a:rPr lang="en-US" sz="2400" dirty="0" err="1"/>
              <a:t>vpulse</a:t>
            </a:r>
            <a:r>
              <a:rPr lang="en-US" sz="2400" dirty="0"/>
              <a:t> modules to generate square waves with different frequencies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F4A21E-8E85-E4DD-9F2F-682E0CC85464}"/>
              </a:ext>
            </a:extLst>
          </p:cNvPr>
          <p:cNvSpPr/>
          <p:nvPr/>
        </p:nvSpPr>
        <p:spPr>
          <a:xfrm>
            <a:off x="5458691" y="4284808"/>
            <a:ext cx="1283855" cy="7366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3AC6CE-6848-1C7E-E64A-BC24AB429018}"/>
              </a:ext>
            </a:extLst>
          </p:cNvPr>
          <p:cNvCxnSpPr>
            <a:cxnSpLocks/>
          </p:cNvCxnSpPr>
          <p:nvPr/>
        </p:nvCxnSpPr>
        <p:spPr>
          <a:xfrm>
            <a:off x="6742546" y="4644308"/>
            <a:ext cx="24684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75121A-4A90-6307-0C1E-728EA1A8AE84}"/>
              </a:ext>
            </a:extLst>
          </p:cNvPr>
          <p:cNvSpPr txBox="1"/>
          <p:nvPr/>
        </p:nvSpPr>
        <p:spPr>
          <a:xfrm>
            <a:off x="9254837" y="4420361"/>
            <a:ext cx="158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bits</a:t>
            </a:r>
          </a:p>
        </p:txBody>
      </p:sp>
    </p:spTree>
    <p:extLst>
      <p:ext uri="{BB962C8B-B14F-4D97-AF65-F5344CB8AC3E}">
        <p14:creationId xmlns:p14="http://schemas.microsoft.com/office/powerpoint/2010/main" val="93244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F8F5B-0901-2D44-40E2-EBA1C0E47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2D742-25F6-695E-96B3-980606A0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67723"/>
            <a:ext cx="9056135" cy="40495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FC2FB3-5532-746B-251D-1699BC86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 Result – MUX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00B49-82D8-B07D-E48F-5D268FF1A73E}"/>
              </a:ext>
            </a:extLst>
          </p:cNvPr>
          <p:cNvSpPr txBox="1"/>
          <p:nvPr/>
        </p:nvSpPr>
        <p:spPr>
          <a:xfrm>
            <a:off x="711200" y="5717310"/>
            <a:ext cx="307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Test result of MUX</a:t>
            </a:r>
          </a:p>
        </p:txBody>
      </p:sp>
    </p:spTree>
    <p:extLst>
      <p:ext uri="{BB962C8B-B14F-4D97-AF65-F5344CB8AC3E}">
        <p14:creationId xmlns:p14="http://schemas.microsoft.com/office/powerpoint/2010/main" val="1310244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830C-94D9-6662-0DFA-424AF365F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23EB4D-73A8-1EDE-374B-7A50815D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en-US" dirty="0"/>
              <a:t>Schematic of the final PLL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8C2F1-3ABB-28F5-0487-27ACD4C7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1547"/>
            <a:ext cx="9084213" cy="3654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B626F-FC05-A820-1053-82A2F4450B73}"/>
              </a:ext>
            </a:extLst>
          </p:cNvPr>
          <p:cNvSpPr txBox="1"/>
          <p:nvPr/>
        </p:nvSpPr>
        <p:spPr>
          <a:xfrm>
            <a:off x="702733" y="5324474"/>
            <a:ext cx="2116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schematic</a:t>
            </a:r>
          </a:p>
        </p:txBody>
      </p:sp>
    </p:spTree>
    <p:extLst>
      <p:ext uri="{BB962C8B-B14F-4D97-AF65-F5344CB8AC3E}">
        <p14:creationId xmlns:p14="http://schemas.microsoft.com/office/powerpoint/2010/main" val="3927021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570B-9F8F-146C-35DC-C2FDB867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B775D-1613-B0E8-720A-9AEA09EE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</p:spPr>
        <p:txBody>
          <a:bodyPr/>
          <a:lstStyle/>
          <a:p>
            <a:r>
              <a:rPr lang="en-US" dirty="0"/>
              <a:t>Testbench – PLL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F6EC5-6896-7292-9AEB-7CA624EC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64145"/>
            <a:ext cx="9361660" cy="326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CCB19-9872-751D-192C-8221C80AC817}"/>
              </a:ext>
            </a:extLst>
          </p:cNvPr>
          <p:cNvSpPr txBox="1"/>
          <p:nvPr/>
        </p:nvSpPr>
        <p:spPr>
          <a:xfrm>
            <a:off x="728570" y="5100758"/>
            <a:ext cx="260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PLL testbench</a:t>
            </a:r>
          </a:p>
        </p:txBody>
      </p:sp>
    </p:spTree>
    <p:extLst>
      <p:ext uri="{BB962C8B-B14F-4D97-AF65-F5344CB8AC3E}">
        <p14:creationId xmlns:p14="http://schemas.microsoft.com/office/powerpoint/2010/main" val="41275560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A718-B3A5-F3E1-76BF-FA161F0CDC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56649" y="6185614"/>
            <a:ext cx="2743200" cy="3652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748A2-0E6D-626C-64AB-9E0351ED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8" y="1135460"/>
            <a:ext cx="10087899" cy="43047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9AEE4F-E41D-175C-4409-455A31F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407901"/>
            <a:ext cx="10515600" cy="815788"/>
          </a:xfrm>
        </p:spPr>
        <p:txBody>
          <a:bodyPr/>
          <a:lstStyle/>
          <a:p>
            <a:r>
              <a:rPr lang="en-US" dirty="0"/>
              <a:t>Test Result – PLL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1C36B-E0F6-5CD7-BA88-99D281447CAA}"/>
              </a:ext>
            </a:extLst>
          </p:cNvPr>
          <p:cNvSpPr txBox="1"/>
          <p:nvPr/>
        </p:nvSpPr>
        <p:spPr>
          <a:xfrm>
            <a:off x="392151" y="5541404"/>
            <a:ext cx="1133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PLL works for all three corners with 0.2 GHz, 0.4 GHz, 0.8GHz and 1.6GHz frequencies except for 0.8GHz SS corner.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0BB07A-232C-C4EA-59AE-6F2565C3B09D}"/>
              </a:ext>
            </a:extLst>
          </p:cNvPr>
          <p:cNvSpPr/>
          <p:nvPr/>
        </p:nvSpPr>
        <p:spPr>
          <a:xfrm>
            <a:off x="6996896" y="2461060"/>
            <a:ext cx="2335307" cy="635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62FF74-171A-2BB5-9DCE-B4AF9E0B7E1D}"/>
              </a:ext>
            </a:extLst>
          </p:cNvPr>
          <p:cNvCxnSpPr>
            <a:cxnSpLocks/>
          </p:cNvCxnSpPr>
          <p:nvPr/>
        </p:nvCxnSpPr>
        <p:spPr>
          <a:xfrm flipH="1">
            <a:off x="8954238" y="1715655"/>
            <a:ext cx="2339717" cy="815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9F465D-6567-13BA-43FF-212FE6D724AC}"/>
              </a:ext>
            </a:extLst>
          </p:cNvPr>
          <p:cNvSpPr txBox="1"/>
          <p:nvPr/>
        </p:nvSpPr>
        <p:spPr>
          <a:xfrm>
            <a:off x="10517829" y="1253990"/>
            <a:ext cx="179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locking</a:t>
            </a:r>
          </a:p>
        </p:txBody>
      </p:sp>
    </p:spTree>
    <p:extLst>
      <p:ext uri="{BB962C8B-B14F-4D97-AF65-F5344CB8AC3E}">
        <p14:creationId xmlns:p14="http://schemas.microsoft.com/office/powerpoint/2010/main" val="153970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7CE5E-34A4-923E-5B24-03E56C75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of luck for your own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99E0-E4A1-3C10-7E19-16BD166A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160469"/>
            <a:ext cx="9144000" cy="1182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272355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3218F-3A18-8592-8A56-33EFB3A4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092BB-692F-3F2C-9250-F034AA25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79351"/>
            <a:ext cx="11551921" cy="39128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[1] A. </a:t>
            </a:r>
            <a:r>
              <a:rPr lang="en-US" sz="1100" dirty="0" err="1"/>
              <a:t>Abolhasani</a:t>
            </a:r>
            <a:r>
              <a:rPr lang="en-US" sz="1100" dirty="0"/>
              <a:t>, M. </a:t>
            </a:r>
            <a:r>
              <a:rPr lang="en-US" sz="1100" dirty="0" err="1"/>
              <a:t>Mousazadeh</a:t>
            </a:r>
            <a:r>
              <a:rPr lang="en-US" sz="1100" dirty="0"/>
              <a:t>, and A. </a:t>
            </a:r>
            <a:r>
              <a:rPr lang="en-US" sz="1100" dirty="0" err="1"/>
              <a:t>Khoei</a:t>
            </a:r>
            <a:r>
              <a:rPr lang="en-US" sz="1100" dirty="0"/>
              <a:t>, “A high-speed, power efficient, dead-zone-less phase frequency detector with differential structure,” Microelectronics Journal, vol. 97, p. 104719, Mar. 2020, </a:t>
            </a:r>
            <a:r>
              <a:rPr lang="en-US" sz="1100" dirty="0" err="1"/>
              <a:t>doi</a:t>
            </a:r>
            <a:r>
              <a:rPr lang="en-US" sz="1100" dirty="0"/>
              <a:t>: 10.1016/j.mejo.2020.104719.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[2] Pothina, C.K.; Singh, N.P.; Prasanna, J.L.; Santhosh, C.; Kumar, M.R. Design of Efficient Phase Locked Loop for Low Power Applications. Eng. Proc. 2023, 34, 14. </a:t>
            </a:r>
            <a:r>
              <a:rPr lang="en-US" sz="1100" dirty="0">
                <a:hlinkClick r:id="rId2"/>
              </a:rPr>
              <a:t>https://doi.org/10.3390/HMAM2-14157</a:t>
            </a:r>
            <a:endParaRPr lang="en-US" sz="11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[3] P. Chen, J. Yin, F. Zhang, P. -I. Mak, R. P. Martins and R. B. </a:t>
            </a:r>
            <a:r>
              <a:rPr lang="en-US" sz="1100" dirty="0" err="1"/>
              <a:t>Staszewski</a:t>
            </a:r>
            <a:r>
              <a:rPr lang="en-US" sz="1100" dirty="0"/>
              <a:t>, "Mismatch Analysis of DTCs With an Improved BIST-TDC in 28-nm CMOS," in IEEE Transactions on Circuits and Systems I: Regular Papers, vol. 69, no. 1, pp. 196-206, Jan. 2022, </a:t>
            </a:r>
            <a:r>
              <a:rPr lang="en-US" sz="1100" dirty="0" err="1"/>
              <a:t>doi</a:t>
            </a:r>
            <a:r>
              <a:rPr lang="en-US" sz="1100" dirty="0"/>
              <a:t>: 10.1109/TCSI.2021.3105451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[4] S. M. M. Ahsan, T. Hassan, S. I. Hasan, N. Afroz and S. A. Raisa, "Design and Performance Analysis of A Low Power, Low Noise 1.6GHz Charge Pump Integer-N PLL in Different PVT Corners," 2020 11th International Conference on Electrical and Computer Engineering (ICECE), Dhaka, Bangladesh, 2020, pp. 190-193, </a:t>
            </a:r>
            <a:r>
              <a:rPr lang="en-US" sz="1100" dirty="0" err="1"/>
              <a:t>doi</a:t>
            </a:r>
            <a:r>
              <a:rPr lang="en-US" sz="1100" dirty="0"/>
              <a:t>: 10.1109/ICECE51571.2020.9393111.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[5] C. Zhang, T. Au and M. </a:t>
            </a:r>
            <a:r>
              <a:rPr lang="en-US" sz="1100" dirty="0" err="1"/>
              <a:t>Syrzycki</a:t>
            </a:r>
            <a:r>
              <a:rPr lang="en-US" sz="1100" dirty="0"/>
              <a:t>, "A high performance NMOS-switch high swing </a:t>
            </a:r>
            <a:r>
              <a:rPr lang="en-US" sz="1100" dirty="0" err="1"/>
              <a:t>cascode</a:t>
            </a:r>
            <a:r>
              <a:rPr lang="en-US" sz="1100" dirty="0"/>
              <a:t> charge pump for phase-locked loops," 2012 IEEE 55th International Midwest Symposium on Circuits and Systems (MWSCAS), Boise, ID, USA, 2012, pp. 554-557, </a:t>
            </a:r>
            <a:r>
              <a:rPr lang="en-US" sz="1100" dirty="0" err="1"/>
              <a:t>doi</a:t>
            </a:r>
            <a:r>
              <a:rPr lang="en-US" sz="1100" dirty="0"/>
              <a:t>: 10.1109/MWSCAS.2012.6292080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[6] A. </a:t>
            </a:r>
            <a:r>
              <a:rPr lang="en-US" sz="1100" dirty="0" err="1"/>
              <a:t>Zaziąbł</a:t>
            </a:r>
            <a:r>
              <a:rPr lang="en-US" sz="1100" dirty="0"/>
              <a:t>, "Low power 1 GHz charge pump phase-locked loop in 0.18 µm CMOS process," Proceedings of the 17th International Conference Mixed Design of Integrated Circuits and Systems - MIXDES 2010, Wroclaw, Poland, 2010, pp. 277-282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[7] N. Khalid and R. C. S. Chauhan, “Performance analysis of various charge pump topologies for PLL application,” in Lecture notes in electrical engineering, 2023, pp. 331–349. </a:t>
            </a:r>
            <a:r>
              <a:rPr lang="en-US" sz="1100" dirty="0" err="1"/>
              <a:t>doi</a:t>
            </a:r>
            <a:r>
              <a:rPr lang="en-US" sz="1100" dirty="0"/>
              <a:t>: 10.1007/978-981-99-0973-5_25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[8] Oscillator, Available: </a:t>
            </a:r>
            <a:r>
              <a:rPr lang="en-US" sz="1100" dirty="0">
                <a:hlinkClick r:id="rId3"/>
              </a:rPr>
              <a:t>https://moodle.insa-toulouse.fr/file.php/60/content/rfc_oscillators.html</a:t>
            </a:r>
            <a:endParaRPr lang="en-US" sz="11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[9] Yoo, B., </a:t>
            </a:r>
            <a:r>
              <a:rPr lang="en-US" sz="1100" dirty="0" err="1"/>
              <a:t>Madgavkar</a:t>
            </a:r>
            <a:r>
              <a:rPr lang="en-US" sz="1100" dirty="0"/>
              <a:t>, A., Jones, B. A., Nadkarni, S., </a:t>
            </a:r>
            <a:r>
              <a:rPr lang="en-US" sz="1100" dirty="0" err="1"/>
              <a:t>Facchetti</a:t>
            </a:r>
            <a:r>
              <a:rPr lang="en-US" sz="1100" dirty="0"/>
              <a:t>, A., </a:t>
            </a:r>
            <a:r>
              <a:rPr lang="en-US" sz="1100" dirty="0" err="1"/>
              <a:t>Dimmler</a:t>
            </a:r>
            <a:r>
              <a:rPr lang="en-US" sz="1100" dirty="0"/>
              <a:t>, K., ... &amp; </a:t>
            </a:r>
            <a:r>
              <a:rPr lang="en-US" sz="1100" dirty="0" err="1"/>
              <a:t>Dodabalapur</a:t>
            </a:r>
            <a:r>
              <a:rPr lang="en-US" sz="1100" dirty="0"/>
              <a:t>, A. (2006). Organic complementary D flip-flops enabled by perylene </a:t>
            </a:r>
            <a:r>
              <a:rPr lang="en-US" sz="1100" dirty="0" err="1"/>
              <a:t>diimides</a:t>
            </a:r>
            <a:r>
              <a:rPr lang="en-US" sz="1100" dirty="0"/>
              <a:t> and pentacene. IEEE electron device letters, 27(9), 737-739.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[10] Zhu, Wen-</a:t>
            </a:r>
            <a:r>
              <a:rPr lang="en-US" sz="1100" dirty="0" err="1"/>
              <a:t>rui</a:t>
            </a:r>
            <a:r>
              <a:rPr lang="en-US" sz="1100" dirty="0"/>
              <a:t> et al. “A 5.8-GHz Wideband TSPC Divide-by-16/17 Dual Modulus </a:t>
            </a:r>
            <a:r>
              <a:rPr lang="en-US" sz="1100" dirty="0" err="1"/>
              <a:t>Prescaler</a:t>
            </a:r>
            <a:r>
              <a:rPr lang="en-US" sz="1100" dirty="0"/>
              <a:t>.” IEEE Transactions on Very Large Scale Integration (VLSI) Systems 23 (2015): 194-197.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100" dirty="0"/>
              <a:t>[11] Phase-Locked Loops, IIT Madras, Prof. Saurabh Saxena, Prof. Saurabh Saxena, available: </a:t>
            </a:r>
            <a:r>
              <a:rPr lang="en-US" sz="1100" dirty="0">
                <a:hlinkClick r:id="rId4"/>
              </a:rPr>
              <a:t>https://nptel.ac.in/courses/108106184</a:t>
            </a:r>
            <a:endParaRPr lang="en-US" sz="1100" dirty="0"/>
          </a:p>
          <a:p>
            <a:pPr marL="152396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40517-D369-90DB-A105-75E80DBB64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0B290FD8-48E0-321D-D61F-88DF56A1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16df649b_0_144">
            <a:extLst>
              <a:ext uri="{FF2B5EF4-FFF2-40B4-BE49-F238E27FC236}">
                <a16:creationId xmlns:a16="http://schemas.microsoft.com/office/drawing/2014/main" id="{89BD7221-9834-4218-0445-3701022D05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0" y="838200"/>
            <a:ext cx="6453376" cy="840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r>
              <a:rPr lang="en-US" sz="2800" b="1" dirty="0"/>
              <a:t>Why Do We Need PLL?</a:t>
            </a:r>
            <a:endParaRPr sz="2800" dirty="0"/>
          </a:p>
        </p:txBody>
      </p:sp>
      <p:sp>
        <p:nvSpPr>
          <p:cNvPr id="56" name="Google Shape;56;g13d16df649b_0_144">
            <a:extLst>
              <a:ext uri="{FF2B5EF4-FFF2-40B4-BE49-F238E27FC236}">
                <a16:creationId xmlns:a16="http://schemas.microsoft.com/office/drawing/2014/main" id="{5161B42B-A9FA-6FCC-43D5-34DB790DD2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defTabSz="685800">
              <a:defRPr/>
            </a:pPr>
            <a:fld id="{00000000-1234-1234-1234-123412341234}" type="slidenum">
              <a:rPr lang="en-US" kern="0"/>
              <a:pPr defTabSz="685800">
                <a:defRPr/>
              </a:pPr>
              <a:t>9</a:t>
            </a:fld>
            <a:endParaRPr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BF61C-25C6-D8E2-6884-149B05A8D97B}"/>
              </a:ext>
            </a:extLst>
          </p:cNvPr>
          <p:cNvSpPr txBox="1"/>
          <p:nvPr/>
        </p:nvSpPr>
        <p:spPr>
          <a:xfrm>
            <a:off x="2101118" y="2064546"/>
            <a:ext cx="8374858" cy="136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Wireless System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Generation of carrier frequency, F</a:t>
            </a:r>
            <a:r>
              <a:rPr lang="en-US" sz="2000" kern="0" baseline="-250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LO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to 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 To upconvert baseband signal into passband signal in TX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              To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downconvert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passband signal into baseband signal in 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9B538-D6C2-0568-9338-4FD01B9E26C8}"/>
              </a:ext>
            </a:extLst>
          </p:cNvPr>
          <p:cNvSpPr txBox="1"/>
          <p:nvPr/>
        </p:nvSpPr>
        <p:spPr>
          <a:xfrm>
            <a:off x="2124076" y="3551700"/>
            <a:ext cx="5495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Wireline Application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Transmit bits every clock period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Fast data transfer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F7CFF-EFBB-AD98-4E72-AA584009BBB2}"/>
              </a:ext>
            </a:extLst>
          </p:cNvPr>
          <p:cNvSpPr txBox="1"/>
          <p:nvPr/>
        </p:nvSpPr>
        <p:spPr>
          <a:xfrm>
            <a:off x="2124076" y="4524167"/>
            <a:ext cx="6798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Analog Systems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Sampling the analog signals in ADCs</a:t>
            </a:r>
          </a:p>
          <a:p>
            <a:pPr defTabSz="685800"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US" sz="20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 Tunable digital filter using switch capacitor</a:t>
            </a:r>
          </a:p>
        </p:txBody>
      </p:sp>
    </p:spTree>
    <p:extLst>
      <p:ext uri="{BB962C8B-B14F-4D97-AF65-F5344CB8AC3E}">
        <p14:creationId xmlns:p14="http://schemas.microsoft.com/office/powerpoint/2010/main" val="24391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3673</Words>
  <Application>Microsoft Office PowerPoint</Application>
  <PresentationFormat>Widescreen</PresentationFormat>
  <Paragraphs>665</Paragraphs>
  <Slides>89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MS PGothic</vt:lpstr>
      <vt:lpstr>Aptos</vt:lpstr>
      <vt:lpstr>Aptos Display</vt:lpstr>
      <vt:lpstr>Arial</vt:lpstr>
      <vt:lpstr>Calibri</vt:lpstr>
      <vt:lpstr>Cambria Math</vt:lpstr>
      <vt:lpstr>Century Gothic</vt:lpstr>
      <vt:lpstr>Google Sans</vt:lpstr>
      <vt:lpstr>Verdana</vt:lpstr>
      <vt:lpstr>Wingdings</vt:lpstr>
      <vt:lpstr>Office Theme</vt:lpstr>
      <vt:lpstr>Design of a Phase Locked Loop (PLL) Circuit</vt:lpstr>
      <vt:lpstr>Outlines</vt:lpstr>
      <vt:lpstr>INTRODUCTION</vt:lpstr>
      <vt:lpstr>Why Do We Need PLL?</vt:lpstr>
      <vt:lpstr>Why Do We Need PLL?</vt:lpstr>
      <vt:lpstr>Why Do We Need PLL?</vt:lpstr>
      <vt:lpstr>Crystal Oscillator</vt:lpstr>
      <vt:lpstr>Why Do We Need PLL?</vt:lpstr>
      <vt:lpstr>Why Do We Need PLL?</vt:lpstr>
      <vt:lpstr>BLOCK DIAGRAM</vt:lpstr>
      <vt:lpstr>BLOCK DIAGRAM</vt:lpstr>
      <vt:lpstr>BLOCK DIAGRAM</vt:lpstr>
      <vt:lpstr>Condition for the locked/steady state</vt:lpstr>
      <vt:lpstr>Simple Implementation of a PLL</vt:lpstr>
      <vt:lpstr>Phase (Error) Detector: PD</vt:lpstr>
      <vt:lpstr>Phase (Error) Detector: PD</vt:lpstr>
      <vt:lpstr>Phase (Error) Detector: PD</vt:lpstr>
      <vt:lpstr>Phase (Error) Detector: PD</vt:lpstr>
      <vt:lpstr>Phase (Error) Detector: PD</vt:lpstr>
      <vt:lpstr>Phase (Error) Detector: PD Summary</vt:lpstr>
      <vt:lpstr>Phase (Error) Detector: PD Summary</vt:lpstr>
      <vt:lpstr>Filters </vt:lpstr>
      <vt:lpstr>Frequency Spectrum of the Ve signal</vt:lpstr>
      <vt:lpstr>Frequency Spectrum of the Ve signal</vt:lpstr>
      <vt:lpstr>Frequency Spectrum of the Ve signal</vt:lpstr>
      <vt:lpstr>Frequency Spectrum of the Ve signal</vt:lpstr>
      <vt:lpstr>BLOCK DIAGRAM</vt:lpstr>
      <vt:lpstr>BLOCK DIAGRAM</vt:lpstr>
      <vt:lpstr>Phase Frequency detector</vt:lpstr>
      <vt:lpstr>Actual PLL Output</vt:lpstr>
      <vt:lpstr>Phase Frequency detector</vt:lpstr>
      <vt:lpstr>Phase Frequency detector</vt:lpstr>
      <vt:lpstr>Phase Frequency detector</vt:lpstr>
      <vt:lpstr>Phase Frequency detector</vt:lpstr>
      <vt:lpstr>Phase Frequency detector</vt:lpstr>
      <vt:lpstr>Phase Frequency detector</vt:lpstr>
      <vt:lpstr>Phase Frequency detector</vt:lpstr>
      <vt:lpstr>Different Architectures of Phase Frequency Detector</vt:lpstr>
      <vt:lpstr>Charge Pump</vt:lpstr>
      <vt:lpstr>Charge Pump</vt:lpstr>
      <vt:lpstr>Charge Pump</vt:lpstr>
      <vt:lpstr>Charge Pump</vt:lpstr>
      <vt:lpstr>Filter Design</vt:lpstr>
      <vt:lpstr>Filter Design</vt:lpstr>
      <vt:lpstr>Filter Design</vt:lpstr>
      <vt:lpstr>Filter Design</vt:lpstr>
      <vt:lpstr>Frequency Divider</vt:lpstr>
      <vt:lpstr>Frequency Divider</vt:lpstr>
      <vt:lpstr>Ring Oscillator</vt:lpstr>
      <vt:lpstr>Current Starved Ring Oscillator based VCO</vt:lpstr>
      <vt:lpstr>Current Starved Ring Oscillator based VCO</vt:lpstr>
      <vt:lpstr>Whole PLL</vt:lpstr>
      <vt:lpstr>Layout of the Whole PLL</vt:lpstr>
      <vt:lpstr>Layout of the Whole PLL</vt:lpstr>
      <vt:lpstr>Layout of the Whole PLL</vt:lpstr>
      <vt:lpstr>PLL Output</vt:lpstr>
      <vt:lpstr>Frequency across PVT</vt:lpstr>
      <vt:lpstr>Duty Cycle across PVT</vt:lpstr>
      <vt:lpstr>Step by Step Design Guide of PLL in Cadence</vt:lpstr>
      <vt:lpstr>PowerPoint Presentation</vt:lpstr>
      <vt:lpstr>Features of the Designed PLL</vt:lpstr>
      <vt:lpstr>Building Block of the PLL with Multiple Frequency Generation</vt:lpstr>
      <vt:lpstr>PFD Circuit</vt:lpstr>
      <vt:lpstr>PFD Layout</vt:lpstr>
      <vt:lpstr>PFD Layout</vt:lpstr>
      <vt:lpstr>Testbench for the PFD</vt:lpstr>
      <vt:lpstr>Output of the PFD</vt:lpstr>
      <vt:lpstr>PowerPoint Presentation</vt:lpstr>
      <vt:lpstr>Charge Pump and LF</vt:lpstr>
      <vt:lpstr>Testbench – CP &amp; LF</vt:lpstr>
      <vt:lpstr>Test Result – CP &amp; LF</vt:lpstr>
      <vt:lpstr>PowerPoint Presentation</vt:lpstr>
      <vt:lpstr>Voltage-Controlled Oscillator (VCO)</vt:lpstr>
      <vt:lpstr>Testbench – VCO</vt:lpstr>
      <vt:lpstr>Test Result – VCO</vt:lpstr>
      <vt:lpstr>PowerPoint Presentation</vt:lpstr>
      <vt:lpstr>Frequency Divider</vt:lpstr>
      <vt:lpstr>Comparison between TSPC and Conventional DFF</vt:lpstr>
      <vt:lpstr>Freq Divider – Cont.</vt:lpstr>
      <vt:lpstr>Testbench – Freq Divider</vt:lpstr>
      <vt:lpstr>Test Result – Freq Divider</vt:lpstr>
      <vt:lpstr>4:1 Multiplexer</vt:lpstr>
      <vt:lpstr>Testbench - MUX</vt:lpstr>
      <vt:lpstr>Test Result – MUX</vt:lpstr>
      <vt:lpstr>Schematic of the final PLL</vt:lpstr>
      <vt:lpstr>Testbench – PLL</vt:lpstr>
      <vt:lpstr>Test Result – PLL</vt:lpstr>
      <vt:lpstr>Best of luck for your own design!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Chowdhury, Shirazush Salekin</dc:creator>
  <cp:lastModifiedBy>Chowdhury, Shirazush Salekin</cp:lastModifiedBy>
  <cp:revision>1</cp:revision>
  <dcterms:created xsi:type="dcterms:W3CDTF">2024-10-01T15:04:19Z</dcterms:created>
  <dcterms:modified xsi:type="dcterms:W3CDTF">2024-10-01T16:48:46Z</dcterms:modified>
</cp:coreProperties>
</file>